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1794" y="-77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2338" y="311161"/>
            <a:ext cx="17663322" cy="139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9292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9292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0" i="0">
                <a:solidFill>
                  <a:srgbClr val="29292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783395" y="2010180"/>
            <a:ext cx="2721209" cy="116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0" i="0">
                <a:solidFill>
                  <a:srgbClr val="29292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41112" y="2015200"/>
            <a:ext cx="16405775" cy="438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3/23/2022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document/d/17_my5oA_UWm8edIn6Y1KWGXeO2dAr8d64byyAIECNp0/edit?usp=sharing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579075" y="2688353"/>
            <a:ext cx="6543040" cy="6795134"/>
            <a:chOff x="10579075" y="2688353"/>
            <a:chExt cx="6543040" cy="6795134"/>
          </a:xfrm>
        </p:grpSpPr>
        <p:sp>
          <p:nvSpPr>
            <p:cNvPr id="3" name="object 3"/>
            <p:cNvSpPr/>
            <p:nvPr/>
          </p:nvSpPr>
          <p:spPr>
            <a:xfrm>
              <a:off x="14751155" y="2887652"/>
              <a:ext cx="2357755" cy="2357755"/>
            </a:xfrm>
            <a:custGeom>
              <a:avLst/>
              <a:gdLst/>
              <a:ahLst/>
              <a:cxnLst/>
              <a:rect l="l" t="t" r="r" b="b"/>
              <a:pathLst>
                <a:path w="2357755" h="2357754">
                  <a:moveTo>
                    <a:pt x="2054167" y="2357549"/>
                  </a:moveTo>
                  <a:lnTo>
                    <a:pt x="0" y="2054167"/>
                  </a:lnTo>
                  <a:lnTo>
                    <a:pt x="303381" y="0"/>
                  </a:lnTo>
                  <a:lnTo>
                    <a:pt x="2357549" y="303381"/>
                  </a:lnTo>
                  <a:lnTo>
                    <a:pt x="2054167" y="2357549"/>
                  </a:lnTo>
                  <a:close/>
                </a:path>
              </a:pathLst>
            </a:custGeom>
            <a:solidFill>
              <a:srgbClr val="F1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551103" y="4233253"/>
              <a:ext cx="3543300" cy="3543300"/>
            </a:xfrm>
            <a:custGeom>
              <a:avLst/>
              <a:gdLst/>
              <a:ahLst/>
              <a:cxnLst/>
              <a:rect l="l" t="t" r="r" b="b"/>
              <a:pathLst>
                <a:path w="3543300" h="3543300">
                  <a:moveTo>
                    <a:pt x="1771649" y="3543299"/>
                  </a:moveTo>
                  <a:lnTo>
                    <a:pt x="1723681" y="3542662"/>
                  </a:lnTo>
                  <a:lnTo>
                    <a:pt x="1676027" y="3540763"/>
                  </a:lnTo>
                  <a:lnTo>
                    <a:pt x="1628704" y="3537616"/>
                  </a:lnTo>
                  <a:lnTo>
                    <a:pt x="1581728" y="3533239"/>
                  </a:lnTo>
                  <a:lnTo>
                    <a:pt x="1535115" y="3527647"/>
                  </a:lnTo>
                  <a:lnTo>
                    <a:pt x="1488881" y="3520856"/>
                  </a:lnTo>
                  <a:lnTo>
                    <a:pt x="1443042" y="3512882"/>
                  </a:lnTo>
                  <a:lnTo>
                    <a:pt x="1397614" y="3503743"/>
                  </a:lnTo>
                  <a:lnTo>
                    <a:pt x="1352614" y="3493452"/>
                  </a:lnTo>
                  <a:lnTo>
                    <a:pt x="1308057" y="3482028"/>
                  </a:lnTo>
                  <a:lnTo>
                    <a:pt x="1263959" y="3469485"/>
                  </a:lnTo>
                  <a:lnTo>
                    <a:pt x="1220337" y="3455839"/>
                  </a:lnTo>
                  <a:lnTo>
                    <a:pt x="1177206" y="3441108"/>
                  </a:lnTo>
                  <a:lnTo>
                    <a:pt x="1134584" y="3425306"/>
                  </a:lnTo>
                  <a:lnTo>
                    <a:pt x="1092484" y="3408451"/>
                  </a:lnTo>
                  <a:lnTo>
                    <a:pt x="1050925" y="3390558"/>
                  </a:lnTo>
                  <a:lnTo>
                    <a:pt x="1009921" y="3371642"/>
                  </a:lnTo>
                  <a:lnTo>
                    <a:pt x="969490" y="3351721"/>
                  </a:lnTo>
                  <a:lnTo>
                    <a:pt x="929646" y="3330810"/>
                  </a:lnTo>
                  <a:lnTo>
                    <a:pt x="890407" y="3308926"/>
                  </a:lnTo>
                  <a:lnTo>
                    <a:pt x="851787" y="3286083"/>
                  </a:lnTo>
                  <a:lnTo>
                    <a:pt x="813804" y="3262300"/>
                  </a:lnTo>
                  <a:lnTo>
                    <a:pt x="776473" y="3237591"/>
                  </a:lnTo>
                  <a:lnTo>
                    <a:pt x="739810" y="3211972"/>
                  </a:lnTo>
                  <a:lnTo>
                    <a:pt x="703832" y="3185460"/>
                  </a:lnTo>
                  <a:lnTo>
                    <a:pt x="668554" y="3158071"/>
                  </a:lnTo>
                  <a:lnTo>
                    <a:pt x="633993" y="3129821"/>
                  </a:lnTo>
                  <a:lnTo>
                    <a:pt x="600165" y="3100725"/>
                  </a:lnTo>
                  <a:lnTo>
                    <a:pt x="567085" y="3070801"/>
                  </a:lnTo>
                  <a:lnTo>
                    <a:pt x="534769" y="3040064"/>
                  </a:lnTo>
                  <a:lnTo>
                    <a:pt x="503235" y="3008529"/>
                  </a:lnTo>
                  <a:lnTo>
                    <a:pt x="472498" y="2976214"/>
                  </a:lnTo>
                  <a:lnTo>
                    <a:pt x="442573" y="2943134"/>
                  </a:lnTo>
                  <a:lnTo>
                    <a:pt x="413478" y="2909306"/>
                  </a:lnTo>
                  <a:lnTo>
                    <a:pt x="385228" y="2874745"/>
                  </a:lnTo>
                  <a:lnTo>
                    <a:pt x="357839" y="2839467"/>
                  </a:lnTo>
                  <a:lnTo>
                    <a:pt x="331327" y="2803489"/>
                  </a:lnTo>
                  <a:lnTo>
                    <a:pt x="305708" y="2766826"/>
                  </a:lnTo>
                  <a:lnTo>
                    <a:pt x="280999" y="2729495"/>
                  </a:lnTo>
                  <a:lnTo>
                    <a:pt x="257215" y="2691512"/>
                  </a:lnTo>
                  <a:lnTo>
                    <a:pt x="234373" y="2652892"/>
                  </a:lnTo>
                  <a:lnTo>
                    <a:pt x="212489" y="2613653"/>
                  </a:lnTo>
                  <a:lnTo>
                    <a:pt x="191578" y="2573809"/>
                  </a:lnTo>
                  <a:lnTo>
                    <a:pt x="171657" y="2533377"/>
                  </a:lnTo>
                  <a:lnTo>
                    <a:pt x="152741" y="2492374"/>
                  </a:lnTo>
                  <a:lnTo>
                    <a:pt x="134848" y="2450814"/>
                  </a:lnTo>
                  <a:lnTo>
                    <a:pt x="117992" y="2408715"/>
                  </a:lnTo>
                  <a:lnTo>
                    <a:pt x="102191" y="2366092"/>
                  </a:lnTo>
                  <a:lnTo>
                    <a:pt x="87459" y="2322962"/>
                  </a:lnTo>
                  <a:lnTo>
                    <a:pt x="73814" y="2279340"/>
                  </a:lnTo>
                  <a:lnTo>
                    <a:pt x="61271" y="2235242"/>
                  </a:lnTo>
                  <a:lnTo>
                    <a:pt x="49847" y="2190685"/>
                  </a:lnTo>
                  <a:lnTo>
                    <a:pt x="39556" y="2145685"/>
                  </a:lnTo>
                  <a:lnTo>
                    <a:pt x="30416" y="2100257"/>
                  </a:lnTo>
                  <a:lnTo>
                    <a:pt x="22443" y="2054418"/>
                  </a:lnTo>
                  <a:lnTo>
                    <a:pt x="15652" y="2008184"/>
                  </a:lnTo>
                  <a:lnTo>
                    <a:pt x="10060" y="1961571"/>
                  </a:lnTo>
                  <a:lnTo>
                    <a:pt x="5683" y="1914595"/>
                  </a:lnTo>
                  <a:lnTo>
                    <a:pt x="2536" y="1867272"/>
                  </a:lnTo>
                  <a:lnTo>
                    <a:pt x="636" y="1819618"/>
                  </a:lnTo>
                  <a:lnTo>
                    <a:pt x="0" y="1771649"/>
                  </a:lnTo>
                  <a:lnTo>
                    <a:pt x="636" y="1723681"/>
                  </a:lnTo>
                  <a:lnTo>
                    <a:pt x="2536" y="1676027"/>
                  </a:lnTo>
                  <a:lnTo>
                    <a:pt x="5683" y="1628704"/>
                  </a:lnTo>
                  <a:lnTo>
                    <a:pt x="10060" y="1581728"/>
                  </a:lnTo>
                  <a:lnTo>
                    <a:pt x="15652" y="1535115"/>
                  </a:lnTo>
                  <a:lnTo>
                    <a:pt x="22443" y="1488881"/>
                  </a:lnTo>
                  <a:lnTo>
                    <a:pt x="30416" y="1443042"/>
                  </a:lnTo>
                  <a:lnTo>
                    <a:pt x="39556" y="1397614"/>
                  </a:lnTo>
                  <a:lnTo>
                    <a:pt x="49847" y="1352614"/>
                  </a:lnTo>
                  <a:lnTo>
                    <a:pt x="61271" y="1308057"/>
                  </a:lnTo>
                  <a:lnTo>
                    <a:pt x="73814" y="1263959"/>
                  </a:lnTo>
                  <a:lnTo>
                    <a:pt x="87459" y="1220337"/>
                  </a:lnTo>
                  <a:lnTo>
                    <a:pt x="102191" y="1177206"/>
                  </a:lnTo>
                  <a:lnTo>
                    <a:pt x="117992" y="1134584"/>
                  </a:lnTo>
                  <a:lnTo>
                    <a:pt x="134848" y="1092484"/>
                  </a:lnTo>
                  <a:lnTo>
                    <a:pt x="152741" y="1050925"/>
                  </a:lnTo>
                  <a:lnTo>
                    <a:pt x="171657" y="1009921"/>
                  </a:lnTo>
                  <a:lnTo>
                    <a:pt x="191578" y="969490"/>
                  </a:lnTo>
                  <a:lnTo>
                    <a:pt x="212489" y="929646"/>
                  </a:lnTo>
                  <a:lnTo>
                    <a:pt x="234373" y="890407"/>
                  </a:lnTo>
                  <a:lnTo>
                    <a:pt x="257215" y="851787"/>
                  </a:lnTo>
                  <a:lnTo>
                    <a:pt x="280999" y="813804"/>
                  </a:lnTo>
                  <a:lnTo>
                    <a:pt x="305708" y="776473"/>
                  </a:lnTo>
                  <a:lnTo>
                    <a:pt x="331327" y="739810"/>
                  </a:lnTo>
                  <a:lnTo>
                    <a:pt x="357839" y="703832"/>
                  </a:lnTo>
                  <a:lnTo>
                    <a:pt x="385228" y="668554"/>
                  </a:lnTo>
                  <a:lnTo>
                    <a:pt x="413478" y="633993"/>
                  </a:lnTo>
                  <a:lnTo>
                    <a:pt x="442573" y="600165"/>
                  </a:lnTo>
                  <a:lnTo>
                    <a:pt x="472498" y="567085"/>
                  </a:lnTo>
                  <a:lnTo>
                    <a:pt x="503235" y="534769"/>
                  </a:lnTo>
                  <a:lnTo>
                    <a:pt x="534769" y="503235"/>
                  </a:lnTo>
                  <a:lnTo>
                    <a:pt x="567085" y="472498"/>
                  </a:lnTo>
                  <a:lnTo>
                    <a:pt x="600165" y="442573"/>
                  </a:lnTo>
                  <a:lnTo>
                    <a:pt x="633993" y="413478"/>
                  </a:lnTo>
                  <a:lnTo>
                    <a:pt x="668554" y="385228"/>
                  </a:lnTo>
                  <a:lnTo>
                    <a:pt x="703832" y="357839"/>
                  </a:lnTo>
                  <a:lnTo>
                    <a:pt x="739810" y="331327"/>
                  </a:lnTo>
                  <a:lnTo>
                    <a:pt x="776473" y="305708"/>
                  </a:lnTo>
                  <a:lnTo>
                    <a:pt x="813804" y="280999"/>
                  </a:lnTo>
                  <a:lnTo>
                    <a:pt x="851787" y="257215"/>
                  </a:lnTo>
                  <a:lnTo>
                    <a:pt x="890407" y="234373"/>
                  </a:lnTo>
                  <a:lnTo>
                    <a:pt x="929646" y="212489"/>
                  </a:lnTo>
                  <a:lnTo>
                    <a:pt x="969490" y="191578"/>
                  </a:lnTo>
                  <a:lnTo>
                    <a:pt x="1009921" y="171657"/>
                  </a:lnTo>
                  <a:lnTo>
                    <a:pt x="1050925" y="152741"/>
                  </a:lnTo>
                  <a:lnTo>
                    <a:pt x="1092484" y="134848"/>
                  </a:lnTo>
                  <a:lnTo>
                    <a:pt x="1134584" y="117992"/>
                  </a:lnTo>
                  <a:lnTo>
                    <a:pt x="1177206" y="102191"/>
                  </a:lnTo>
                  <a:lnTo>
                    <a:pt x="1220337" y="87459"/>
                  </a:lnTo>
                  <a:lnTo>
                    <a:pt x="1263959" y="73814"/>
                  </a:lnTo>
                  <a:lnTo>
                    <a:pt x="1308057" y="61271"/>
                  </a:lnTo>
                  <a:lnTo>
                    <a:pt x="1352614" y="49847"/>
                  </a:lnTo>
                  <a:lnTo>
                    <a:pt x="1397614" y="39556"/>
                  </a:lnTo>
                  <a:lnTo>
                    <a:pt x="1443042" y="30416"/>
                  </a:lnTo>
                  <a:lnTo>
                    <a:pt x="1488881" y="22443"/>
                  </a:lnTo>
                  <a:lnTo>
                    <a:pt x="1535115" y="15652"/>
                  </a:lnTo>
                  <a:lnTo>
                    <a:pt x="1581728" y="10060"/>
                  </a:lnTo>
                  <a:lnTo>
                    <a:pt x="1628704" y="5683"/>
                  </a:lnTo>
                  <a:lnTo>
                    <a:pt x="1676027" y="2536"/>
                  </a:lnTo>
                  <a:lnTo>
                    <a:pt x="1723681" y="636"/>
                  </a:lnTo>
                  <a:lnTo>
                    <a:pt x="1771649" y="0"/>
                  </a:lnTo>
                  <a:lnTo>
                    <a:pt x="1819618" y="636"/>
                  </a:lnTo>
                  <a:lnTo>
                    <a:pt x="1867272" y="2536"/>
                  </a:lnTo>
                  <a:lnTo>
                    <a:pt x="1914595" y="5683"/>
                  </a:lnTo>
                  <a:lnTo>
                    <a:pt x="1961571" y="10060"/>
                  </a:lnTo>
                  <a:lnTo>
                    <a:pt x="2008184" y="15652"/>
                  </a:lnTo>
                  <a:lnTo>
                    <a:pt x="2054418" y="22443"/>
                  </a:lnTo>
                  <a:lnTo>
                    <a:pt x="2100257" y="30416"/>
                  </a:lnTo>
                  <a:lnTo>
                    <a:pt x="2145685" y="39556"/>
                  </a:lnTo>
                  <a:lnTo>
                    <a:pt x="2190685" y="49847"/>
                  </a:lnTo>
                  <a:lnTo>
                    <a:pt x="2235242" y="61271"/>
                  </a:lnTo>
                  <a:lnTo>
                    <a:pt x="2279340" y="73814"/>
                  </a:lnTo>
                  <a:lnTo>
                    <a:pt x="2322962" y="87459"/>
                  </a:lnTo>
                  <a:lnTo>
                    <a:pt x="2366092" y="102191"/>
                  </a:lnTo>
                  <a:lnTo>
                    <a:pt x="2408715" y="117992"/>
                  </a:lnTo>
                  <a:lnTo>
                    <a:pt x="2450814" y="134848"/>
                  </a:lnTo>
                  <a:lnTo>
                    <a:pt x="2492374" y="152741"/>
                  </a:lnTo>
                  <a:lnTo>
                    <a:pt x="2533377" y="171657"/>
                  </a:lnTo>
                  <a:lnTo>
                    <a:pt x="2573809" y="191578"/>
                  </a:lnTo>
                  <a:lnTo>
                    <a:pt x="2613653" y="212489"/>
                  </a:lnTo>
                  <a:lnTo>
                    <a:pt x="2652892" y="234373"/>
                  </a:lnTo>
                  <a:lnTo>
                    <a:pt x="2691512" y="257215"/>
                  </a:lnTo>
                  <a:lnTo>
                    <a:pt x="2729495" y="280999"/>
                  </a:lnTo>
                  <a:lnTo>
                    <a:pt x="2766826" y="305708"/>
                  </a:lnTo>
                  <a:lnTo>
                    <a:pt x="2803489" y="331327"/>
                  </a:lnTo>
                  <a:lnTo>
                    <a:pt x="2839467" y="357839"/>
                  </a:lnTo>
                  <a:lnTo>
                    <a:pt x="2874745" y="385228"/>
                  </a:lnTo>
                  <a:lnTo>
                    <a:pt x="2909306" y="413478"/>
                  </a:lnTo>
                  <a:lnTo>
                    <a:pt x="2943134" y="442573"/>
                  </a:lnTo>
                  <a:lnTo>
                    <a:pt x="2976214" y="472498"/>
                  </a:lnTo>
                  <a:lnTo>
                    <a:pt x="3008529" y="503235"/>
                  </a:lnTo>
                  <a:lnTo>
                    <a:pt x="3040064" y="534769"/>
                  </a:lnTo>
                  <a:lnTo>
                    <a:pt x="3070801" y="567085"/>
                  </a:lnTo>
                  <a:lnTo>
                    <a:pt x="3100725" y="600165"/>
                  </a:lnTo>
                  <a:lnTo>
                    <a:pt x="3129821" y="633993"/>
                  </a:lnTo>
                  <a:lnTo>
                    <a:pt x="3158071" y="668554"/>
                  </a:lnTo>
                  <a:lnTo>
                    <a:pt x="3185460" y="703832"/>
                  </a:lnTo>
                  <a:lnTo>
                    <a:pt x="3211972" y="739810"/>
                  </a:lnTo>
                  <a:lnTo>
                    <a:pt x="3237591" y="776473"/>
                  </a:lnTo>
                  <a:lnTo>
                    <a:pt x="3262300" y="813804"/>
                  </a:lnTo>
                  <a:lnTo>
                    <a:pt x="3286083" y="851787"/>
                  </a:lnTo>
                  <a:lnTo>
                    <a:pt x="3308926" y="890407"/>
                  </a:lnTo>
                  <a:lnTo>
                    <a:pt x="3330810" y="929646"/>
                  </a:lnTo>
                  <a:lnTo>
                    <a:pt x="3351721" y="969490"/>
                  </a:lnTo>
                  <a:lnTo>
                    <a:pt x="3371642" y="1009921"/>
                  </a:lnTo>
                  <a:lnTo>
                    <a:pt x="3390558" y="1050925"/>
                  </a:lnTo>
                  <a:lnTo>
                    <a:pt x="3408451" y="1092484"/>
                  </a:lnTo>
                  <a:lnTo>
                    <a:pt x="3425306" y="1134584"/>
                  </a:lnTo>
                  <a:lnTo>
                    <a:pt x="3441108" y="1177206"/>
                  </a:lnTo>
                  <a:lnTo>
                    <a:pt x="3455839" y="1220337"/>
                  </a:lnTo>
                  <a:lnTo>
                    <a:pt x="3469485" y="1263959"/>
                  </a:lnTo>
                  <a:lnTo>
                    <a:pt x="3482028" y="1308057"/>
                  </a:lnTo>
                  <a:lnTo>
                    <a:pt x="3493452" y="1352614"/>
                  </a:lnTo>
                  <a:lnTo>
                    <a:pt x="3503743" y="1397614"/>
                  </a:lnTo>
                  <a:lnTo>
                    <a:pt x="3512882" y="1443042"/>
                  </a:lnTo>
                  <a:lnTo>
                    <a:pt x="3520856" y="1488881"/>
                  </a:lnTo>
                  <a:lnTo>
                    <a:pt x="3527647" y="1535115"/>
                  </a:lnTo>
                  <a:lnTo>
                    <a:pt x="3533239" y="1581728"/>
                  </a:lnTo>
                  <a:lnTo>
                    <a:pt x="3537616" y="1628704"/>
                  </a:lnTo>
                  <a:lnTo>
                    <a:pt x="3540763" y="1676027"/>
                  </a:lnTo>
                  <a:lnTo>
                    <a:pt x="3542662" y="1723681"/>
                  </a:lnTo>
                  <a:lnTo>
                    <a:pt x="3543299" y="1771649"/>
                  </a:lnTo>
                  <a:lnTo>
                    <a:pt x="3542662" y="1819618"/>
                  </a:lnTo>
                  <a:lnTo>
                    <a:pt x="3540763" y="1867272"/>
                  </a:lnTo>
                  <a:lnTo>
                    <a:pt x="3537616" y="1914595"/>
                  </a:lnTo>
                  <a:lnTo>
                    <a:pt x="3533239" y="1961571"/>
                  </a:lnTo>
                  <a:lnTo>
                    <a:pt x="3527647" y="2008184"/>
                  </a:lnTo>
                  <a:lnTo>
                    <a:pt x="3520856" y="2054418"/>
                  </a:lnTo>
                  <a:lnTo>
                    <a:pt x="3512882" y="2100257"/>
                  </a:lnTo>
                  <a:lnTo>
                    <a:pt x="3503743" y="2145685"/>
                  </a:lnTo>
                  <a:lnTo>
                    <a:pt x="3493452" y="2190685"/>
                  </a:lnTo>
                  <a:lnTo>
                    <a:pt x="3482028" y="2235242"/>
                  </a:lnTo>
                  <a:lnTo>
                    <a:pt x="3469485" y="2279340"/>
                  </a:lnTo>
                  <a:lnTo>
                    <a:pt x="3455839" y="2322962"/>
                  </a:lnTo>
                  <a:lnTo>
                    <a:pt x="3441108" y="2366092"/>
                  </a:lnTo>
                  <a:lnTo>
                    <a:pt x="3425306" y="2408715"/>
                  </a:lnTo>
                  <a:lnTo>
                    <a:pt x="3408451" y="2450814"/>
                  </a:lnTo>
                  <a:lnTo>
                    <a:pt x="3390558" y="2492374"/>
                  </a:lnTo>
                  <a:lnTo>
                    <a:pt x="3371642" y="2533377"/>
                  </a:lnTo>
                  <a:lnTo>
                    <a:pt x="3351721" y="2573809"/>
                  </a:lnTo>
                  <a:lnTo>
                    <a:pt x="3330810" y="2613653"/>
                  </a:lnTo>
                  <a:lnTo>
                    <a:pt x="3308926" y="2652892"/>
                  </a:lnTo>
                  <a:lnTo>
                    <a:pt x="3286083" y="2691512"/>
                  </a:lnTo>
                  <a:lnTo>
                    <a:pt x="3262300" y="2729495"/>
                  </a:lnTo>
                  <a:lnTo>
                    <a:pt x="3237591" y="2766826"/>
                  </a:lnTo>
                  <a:lnTo>
                    <a:pt x="3211972" y="2803489"/>
                  </a:lnTo>
                  <a:lnTo>
                    <a:pt x="3185460" y="2839467"/>
                  </a:lnTo>
                  <a:lnTo>
                    <a:pt x="3158071" y="2874745"/>
                  </a:lnTo>
                  <a:lnTo>
                    <a:pt x="3129821" y="2909306"/>
                  </a:lnTo>
                  <a:lnTo>
                    <a:pt x="3100725" y="2943134"/>
                  </a:lnTo>
                  <a:lnTo>
                    <a:pt x="3070801" y="2976214"/>
                  </a:lnTo>
                  <a:lnTo>
                    <a:pt x="3040064" y="3008529"/>
                  </a:lnTo>
                  <a:lnTo>
                    <a:pt x="3008529" y="3040064"/>
                  </a:lnTo>
                  <a:lnTo>
                    <a:pt x="2976214" y="3070801"/>
                  </a:lnTo>
                  <a:lnTo>
                    <a:pt x="2943134" y="3100725"/>
                  </a:lnTo>
                  <a:lnTo>
                    <a:pt x="2909306" y="3129821"/>
                  </a:lnTo>
                  <a:lnTo>
                    <a:pt x="2874745" y="3158071"/>
                  </a:lnTo>
                  <a:lnTo>
                    <a:pt x="2839467" y="3185460"/>
                  </a:lnTo>
                  <a:lnTo>
                    <a:pt x="2803489" y="3211972"/>
                  </a:lnTo>
                  <a:lnTo>
                    <a:pt x="2766826" y="3237591"/>
                  </a:lnTo>
                  <a:lnTo>
                    <a:pt x="2729495" y="3262300"/>
                  </a:lnTo>
                  <a:lnTo>
                    <a:pt x="2691512" y="3286083"/>
                  </a:lnTo>
                  <a:lnTo>
                    <a:pt x="2652892" y="3308926"/>
                  </a:lnTo>
                  <a:lnTo>
                    <a:pt x="2613653" y="3330810"/>
                  </a:lnTo>
                  <a:lnTo>
                    <a:pt x="2573809" y="3351721"/>
                  </a:lnTo>
                  <a:lnTo>
                    <a:pt x="2533377" y="3371642"/>
                  </a:lnTo>
                  <a:lnTo>
                    <a:pt x="2492374" y="3390558"/>
                  </a:lnTo>
                  <a:lnTo>
                    <a:pt x="2450814" y="3408451"/>
                  </a:lnTo>
                  <a:lnTo>
                    <a:pt x="2408715" y="3425306"/>
                  </a:lnTo>
                  <a:lnTo>
                    <a:pt x="2366092" y="3441108"/>
                  </a:lnTo>
                  <a:lnTo>
                    <a:pt x="2322962" y="3455839"/>
                  </a:lnTo>
                  <a:lnTo>
                    <a:pt x="2279340" y="3469485"/>
                  </a:lnTo>
                  <a:lnTo>
                    <a:pt x="2235242" y="3482028"/>
                  </a:lnTo>
                  <a:lnTo>
                    <a:pt x="2190685" y="3493452"/>
                  </a:lnTo>
                  <a:lnTo>
                    <a:pt x="2145685" y="3503743"/>
                  </a:lnTo>
                  <a:lnTo>
                    <a:pt x="2100257" y="3512882"/>
                  </a:lnTo>
                  <a:lnTo>
                    <a:pt x="2054418" y="3520856"/>
                  </a:lnTo>
                  <a:lnTo>
                    <a:pt x="2008184" y="3527647"/>
                  </a:lnTo>
                  <a:lnTo>
                    <a:pt x="1961571" y="3533239"/>
                  </a:lnTo>
                  <a:lnTo>
                    <a:pt x="1914595" y="3537616"/>
                  </a:lnTo>
                  <a:lnTo>
                    <a:pt x="1867272" y="3540763"/>
                  </a:lnTo>
                  <a:lnTo>
                    <a:pt x="1819618" y="3542662"/>
                  </a:lnTo>
                  <a:lnTo>
                    <a:pt x="1771649" y="3543299"/>
                  </a:lnTo>
                  <a:close/>
                </a:path>
              </a:pathLst>
            </a:custGeom>
            <a:solidFill>
              <a:srgbClr val="125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3050235" y="6202335"/>
              <a:ext cx="4072254" cy="3281045"/>
            </a:xfrm>
            <a:custGeom>
              <a:avLst/>
              <a:gdLst/>
              <a:ahLst/>
              <a:cxnLst/>
              <a:rect l="l" t="t" r="r" b="b"/>
              <a:pathLst>
                <a:path w="4072255" h="3281045">
                  <a:moveTo>
                    <a:pt x="2982824" y="2984350"/>
                  </a:moveTo>
                  <a:lnTo>
                    <a:pt x="2940938" y="3008100"/>
                  </a:lnTo>
                  <a:lnTo>
                    <a:pt x="2898737" y="3030841"/>
                  </a:lnTo>
                  <a:lnTo>
                    <a:pt x="2856257" y="3052564"/>
                  </a:lnTo>
                  <a:lnTo>
                    <a:pt x="2813511" y="3073273"/>
                  </a:lnTo>
                  <a:lnTo>
                    <a:pt x="2770514" y="3092973"/>
                  </a:lnTo>
                  <a:lnTo>
                    <a:pt x="2727280" y="3111668"/>
                  </a:lnTo>
                  <a:lnTo>
                    <a:pt x="2683825" y="3129360"/>
                  </a:lnTo>
                  <a:lnTo>
                    <a:pt x="2640162" y="3146055"/>
                  </a:lnTo>
                  <a:lnTo>
                    <a:pt x="2596305" y="3161756"/>
                  </a:lnTo>
                  <a:lnTo>
                    <a:pt x="2552270" y="3176467"/>
                  </a:lnTo>
                  <a:lnTo>
                    <a:pt x="2508071" y="3190191"/>
                  </a:lnTo>
                  <a:lnTo>
                    <a:pt x="2463722" y="3202933"/>
                  </a:lnTo>
                  <a:lnTo>
                    <a:pt x="2419238" y="3214697"/>
                  </a:lnTo>
                  <a:lnTo>
                    <a:pt x="2374633" y="3225487"/>
                  </a:lnTo>
                  <a:lnTo>
                    <a:pt x="2329922" y="3235305"/>
                  </a:lnTo>
                  <a:lnTo>
                    <a:pt x="2285118" y="3244157"/>
                  </a:lnTo>
                  <a:lnTo>
                    <a:pt x="2240238" y="3252047"/>
                  </a:lnTo>
                  <a:lnTo>
                    <a:pt x="2195294" y="3258977"/>
                  </a:lnTo>
                  <a:lnTo>
                    <a:pt x="2150302" y="3264952"/>
                  </a:lnTo>
                  <a:lnTo>
                    <a:pt x="2105277" y="3269976"/>
                  </a:lnTo>
                  <a:lnTo>
                    <a:pt x="2060231" y="3274053"/>
                  </a:lnTo>
                  <a:lnTo>
                    <a:pt x="2015181" y="3277186"/>
                  </a:lnTo>
                  <a:lnTo>
                    <a:pt x="1970140" y="3279380"/>
                  </a:lnTo>
                  <a:lnTo>
                    <a:pt x="1925123" y="3280638"/>
                  </a:lnTo>
                  <a:lnTo>
                    <a:pt x="1880145" y="3280965"/>
                  </a:lnTo>
                  <a:lnTo>
                    <a:pt x="1835219" y="3280364"/>
                  </a:lnTo>
                  <a:lnTo>
                    <a:pt x="1790360" y="3278838"/>
                  </a:lnTo>
                  <a:lnTo>
                    <a:pt x="1745584" y="3276393"/>
                  </a:lnTo>
                  <a:lnTo>
                    <a:pt x="1700904" y="3273032"/>
                  </a:lnTo>
                  <a:lnTo>
                    <a:pt x="1656334" y="3268758"/>
                  </a:lnTo>
                  <a:lnTo>
                    <a:pt x="1611890" y="3263576"/>
                  </a:lnTo>
                  <a:lnTo>
                    <a:pt x="1567585" y="3257490"/>
                  </a:lnTo>
                  <a:lnTo>
                    <a:pt x="1523435" y="3250503"/>
                  </a:lnTo>
                  <a:lnTo>
                    <a:pt x="1479453" y="3242619"/>
                  </a:lnTo>
                  <a:lnTo>
                    <a:pt x="1435654" y="3233843"/>
                  </a:lnTo>
                  <a:lnTo>
                    <a:pt x="1392053" y="3224178"/>
                  </a:lnTo>
                  <a:lnTo>
                    <a:pt x="1348664" y="3213627"/>
                  </a:lnTo>
                  <a:lnTo>
                    <a:pt x="1305502" y="3202196"/>
                  </a:lnTo>
                  <a:lnTo>
                    <a:pt x="1262581" y="3189887"/>
                  </a:lnTo>
                  <a:lnTo>
                    <a:pt x="1219915" y="3176705"/>
                  </a:lnTo>
                  <a:lnTo>
                    <a:pt x="1177518" y="3162654"/>
                  </a:lnTo>
                  <a:lnTo>
                    <a:pt x="1135407" y="3147736"/>
                  </a:lnTo>
                  <a:lnTo>
                    <a:pt x="1093594" y="3131958"/>
                  </a:lnTo>
                  <a:lnTo>
                    <a:pt x="1052095" y="3115321"/>
                  </a:lnTo>
                  <a:lnTo>
                    <a:pt x="1010923" y="3097831"/>
                  </a:lnTo>
                  <a:lnTo>
                    <a:pt x="970094" y="3079491"/>
                  </a:lnTo>
                  <a:lnTo>
                    <a:pt x="929622" y="3060304"/>
                  </a:lnTo>
                  <a:lnTo>
                    <a:pt x="889520" y="3040276"/>
                  </a:lnTo>
                  <a:lnTo>
                    <a:pt x="849805" y="3019409"/>
                  </a:lnTo>
                  <a:lnTo>
                    <a:pt x="810490" y="2997708"/>
                  </a:lnTo>
                  <a:lnTo>
                    <a:pt x="771589" y="2975176"/>
                  </a:lnTo>
                  <a:lnTo>
                    <a:pt x="733117" y="2951817"/>
                  </a:lnTo>
                  <a:lnTo>
                    <a:pt x="695090" y="2927636"/>
                  </a:lnTo>
                  <a:lnTo>
                    <a:pt x="657520" y="2902636"/>
                  </a:lnTo>
                  <a:lnTo>
                    <a:pt x="620423" y="2876821"/>
                  </a:lnTo>
                  <a:lnTo>
                    <a:pt x="583812" y="2850195"/>
                  </a:lnTo>
                  <a:lnTo>
                    <a:pt x="547704" y="2822761"/>
                  </a:lnTo>
                  <a:lnTo>
                    <a:pt x="512111" y="2794525"/>
                  </a:lnTo>
                  <a:lnTo>
                    <a:pt x="477048" y="2765489"/>
                  </a:lnTo>
                  <a:lnTo>
                    <a:pt x="442531" y="2735657"/>
                  </a:lnTo>
                  <a:lnTo>
                    <a:pt x="408573" y="2705034"/>
                  </a:lnTo>
                  <a:lnTo>
                    <a:pt x="375189" y="2673623"/>
                  </a:lnTo>
                  <a:lnTo>
                    <a:pt x="342393" y="2641429"/>
                  </a:lnTo>
                  <a:lnTo>
                    <a:pt x="310200" y="2608454"/>
                  </a:lnTo>
                  <a:lnTo>
                    <a:pt x="278624" y="2574704"/>
                  </a:lnTo>
                  <a:lnTo>
                    <a:pt x="247680" y="2540181"/>
                  </a:lnTo>
                  <a:lnTo>
                    <a:pt x="217382" y="2504890"/>
                  </a:lnTo>
                  <a:lnTo>
                    <a:pt x="187745" y="2468834"/>
                  </a:lnTo>
                  <a:lnTo>
                    <a:pt x="158783" y="2432018"/>
                  </a:lnTo>
                  <a:lnTo>
                    <a:pt x="130511" y="2394446"/>
                  </a:lnTo>
                  <a:lnTo>
                    <a:pt x="102942" y="2356121"/>
                  </a:lnTo>
                  <a:lnTo>
                    <a:pt x="76093" y="2317047"/>
                  </a:lnTo>
                  <a:lnTo>
                    <a:pt x="49976" y="2277228"/>
                  </a:lnTo>
                  <a:lnTo>
                    <a:pt x="24607" y="2236668"/>
                  </a:lnTo>
                  <a:lnTo>
                    <a:pt x="0" y="2195371"/>
                  </a:lnTo>
                  <a:lnTo>
                    <a:pt x="3776365" y="0"/>
                  </a:lnTo>
                  <a:lnTo>
                    <a:pt x="3800074" y="41818"/>
                  </a:lnTo>
                  <a:lnTo>
                    <a:pt x="3822763" y="83937"/>
                  </a:lnTo>
                  <a:lnTo>
                    <a:pt x="3844435" y="126340"/>
                  </a:lnTo>
                  <a:lnTo>
                    <a:pt x="3865093" y="169013"/>
                  </a:lnTo>
                  <a:lnTo>
                    <a:pt x="3884742" y="211942"/>
                  </a:lnTo>
                  <a:lnTo>
                    <a:pt x="3903386" y="255112"/>
                  </a:lnTo>
                  <a:lnTo>
                    <a:pt x="3921028" y="298509"/>
                  </a:lnTo>
                  <a:lnTo>
                    <a:pt x="3937673" y="342117"/>
                  </a:lnTo>
                  <a:lnTo>
                    <a:pt x="3953323" y="385923"/>
                  </a:lnTo>
                  <a:lnTo>
                    <a:pt x="3967984" y="429913"/>
                  </a:lnTo>
                  <a:lnTo>
                    <a:pt x="3981658" y="474070"/>
                  </a:lnTo>
                  <a:lnTo>
                    <a:pt x="3994351" y="518381"/>
                  </a:lnTo>
                  <a:lnTo>
                    <a:pt x="4006065" y="562832"/>
                  </a:lnTo>
                  <a:lnTo>
                    <a:pt x="4016804" y="607407"/>
                  </a:lnTo>
                  <a:lnTo>
                    <a:pt x="4026573" y="652092"/>
                  </a:lnTo>
                  <a:lnTo>
                    <a:pt x="4035375" y="696873"/>
                  </a:lnTo>
                  <a:lnTo>
                    <a:pt x="4043214" y="741735"/>
                  </a:lnTo>
                  <a:lnTo>
                    <a:pt x="4050095" y="786664"/>
                  </a:lnTo>
                  <a:lnTo>
                    <a:pt x="4056020" y="831644"/>
                  </a:lnTo>
                  <a:lnTo>
                    <a:pt x="4060994" y="876662"/>
                  </a:lnTo>
                  <a:lnTo>
                    <a:pt x="4065020" y="921702"/>
                  </a:lnTo>
                  <a:lnTo>
                    <a:pt x="4068103" y="966751"/>
                  </a:lnTo>
                  <a:lnTo>
                    <a:pt x="4070246" y="1011794"/>
                  </a:lnTo>
                  <a:lnTo>
                    <a:pt x="4071454" y="1056816"/>
                  </a:lnTo>
                  <a:lnTo>
                    <a:pt x="4071729" y="1101802"/>
                  </a:lnTo>
                  <a:lnTo>
                    <a:pt x="4071077" y="1146738"/>
                  </a:lnTo>
                  <a:lnTo>
                    <a:pt x="4069500" y="1191610"/>
                  </a:lnTo>
                  <a:lnTo>
                    <a:pt x="4067003" y="1236403"/>
                  </a:lnTo>
                  <a:lnTo>
                    <a:pt x="4063590" y="1281102"/>
                  </a:lnTo>
                  <a:lnTo>
                    <a:pt x="4059264" y="1325693"/>
                  </a:lnTo>
                  <a:lnTo>
                    <a:pt x="4054029" y="1370162"/>
                  </a:lnTo>
                  <a:lnTo>
                    <a:pt x="4047890" y="1414493"/>
                  </a:lnTo>
                  <a:lnTo>
                    <a:pt x="4040850" y="1458672"/>
                  </a:lnTo>
                  <a:lnTo>
                    <a:pt x="4032912" y="1502685"/>
                  </a:lnTo>
                  <a:lnTo>
                    <a:pt x="4024081" y="1546517"/>
                  </a:lnTo>
                  <a:lnTo>
                    <a:pt x="4014361" y="1590153"/>
                  </a:lnTo>
                  <a:lnTo>
                    <a:pt x="4003756" y="1633579"/>
                  </a:lnTo>
                  <a:lnTo>
                    <a:pt x="3992269" y="1676781"/>
                  </a:lnTo>
                  <a:lnTo>
                    <a:pt x="3979904" y="1719744"/>
                  </a:lnTo>
                  <a:lnTo>
                    <a:pt x="3966665" y="1762452"/>
                  </a:lnTo>
                  <a:lnTo>
                    <a:pt x="3952556" y="1804893"/>
                  </a:lnTo>
                  <a:lnTo>
                    <a:pt x="3937582" y="1847051"/>
                  </a:lnTo>
                  <a:lnTo>
                    <a:pt x="3921744" y="1888911"/>
                  </a:lnTo>
                  <a:lnTo>
                    <a:pt x="3905049" y="1930460"/>
                  </a:lnTo>
                  <a:lnTo>
                    <a:pt x="3887499" y="1971682"/>
                  </a:lnTo>
                  <a:lnTo>
                    <a:pt x="3869098" y="2012563"/>
                  </a:lnTo>
                  <a:lnTo>
                    <a:pt x="3849851" y="2053088"/>
                  </a:lnTo>
                  <a:lnTo>
                    <a:pt x="3829760" y="2093243"/>
                  </a:lnTo>
                  <a:lnTo>
                    <a:pt x="3808831" y="2133014"/>
                  </a:lnTo>
                  <a:lnTo>
                    <a:pt x="3787067" y="2172385"/>
                  </a:lnTo>
                  <a:lnTo>
                    <a:pt x="3764471" y="2211343"/>
                  </a:lnTo>
                  <a:lnTo>
                    <a:pt x="3741047" y="2249872"/>
                  </a:lnTo>
                  <a:lnTo>
                    <a:pt x="3716801" y="2287958"/>
                  </a:lnTo>
                  <a:lnTo>
                    <a:pt x="3691734" y="2325587"/>
                  </a:lnTo>
                  <a:lnTo>
                    <a:pt x="3665852" y="2362743"/>
                  </a:lnTo>
                  <a:lnTo>
                    <a:pt x="3639158" y="2399413"/>
                  </a:lnTo>
                  <a:lnTo>
                    <a:pt x="3611655" y="2435582"/>
                  </a:lnTo>
                  <a:lnTo>
                    <a:pt x="3583349" y="2471236"/>
                  </a:lnTo>
                  <a:lnTo>
                    <a:pt x="3554242" y="2506359"/>
                  </a:lnTo>
                  <a:lnTo>
                    <a:pt x="3524338" y="2540937"/>
                  </a:lnTo>
                  <a:lnTo>
                    <a:pt x="3493642" y="2574956"/>
                  </a:lnTo>
                  <a:lnTo>
                    <a:pt x="3462158" y="2608401"/>
                  </a:lnTo>
                  <a:lnTo>
                    <a:pt x="3429888" y="2641258"/>
                  </a:lnTo>
                  <a:lnTo>
                    <a:pt x="3396838" y="2673511"/>
                  </a:lnTo>
                  <a:lnTo>
                    <a:pt x="3363010" y="2705147"/>
                  </a:lnTo>
                  <a:lnTo>
                    <a:pt x="3328409" y="2736151"/>
                  </a:lnTo>
                  <a:lnTo>
                    <a:pt x="3293039" y="2766508"/>
                  </a:lnTo>
                  <a:lnTo>
                    <a:pt x="3256903" y="2796204"/>
                  </a:lnTo>
                  <a:lnTo>
                    <a:pt x="3220006" y="2825224"/>
                  </a:lnTo>
                  <a:lnTo>
                    <a:pt x="3182350" y="2853554"/>
                  </a:lnTo>
                  <a:lnTo>
                    <a:pt x="3143941" y="2881179"/>
                  </a:lnTo>
                  <a:lnTo>
                    <a:pt x="3104782" y="2908085"/>
                  </a:lnTo>
                  <a:lnTo>
                    <a:pt x="3064877" y="2934256"/>
                  </a:lnTo>
                  <a:lnTo>
                    <a:pt x="3024229" y="2959679"/>
                  </a:lnTo>
                  <a:lnTo>
                    <a:pt x="2982824" y="2984350"/>
                  </a:lnTo>
                  <a:close/>
                </a:path>
              </a:pathLst>
            </a:custGeom>
            <a:solidFill>
              <a:srgbClr val="66A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579075" y="2688353"/>
              <a:ext cx="3535045" cy="4914265"/>
            </a:xfrm>
            <a:custGeom>
              <a:avLst/>
              <a:gdLst/>
              <a:ahLst/>
              <a:cxnLst/>
              <a:rect l="l" t="t" r="r" b="b"/>
              <a:pathLst>
                <a:path w="3535044" h="4914265">
                  <a:moveTo>
                    <a:pt x="1074721" y="4913896"/>
                  </a:moveTo>
                  <a:lnTo>
                    <a:pt x="0" y="4298889"/>
                  </a:lnTo>
                  <a:lnTo>
                    <a:pt x="2460030" y="0"/>
                  </a:lnTo>
                  <a:lnTo>
                    <a:pt x="3534751" y="615006"/>
                  </a:lnTo>
                  <a:lnTo>
                    <a:pt x="1074721" y="4913896"/>
                  </a:lnTo>
                  <a:close/>
                </a:path>
              </a:pathLst>
            </a:custGeom>
            <a:solidFill>
              <a:srgbClr val="F7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41112" y="2015200"/>
            <a:ext cx="10365740" cy="438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1610"/>
              </a:lnSpc>
              <a:spcBef>
                <a:spcPts val="100"/>
              </a:spcBef>
            </a:pPr>
            <a:r>
              <a:rPr sz="10100" spc="-265" dirty="0">
                <a:solidFill>
                  <a:srgbClr val="ECECEC"/>
                </a:solidFill>
              </a:rPr>
              <a:t>КОД</a:t>
            </a:r>
            <a:endParaRPr sz="10100"/>
          </a:p>
          <a:p>
            <a:pPr marL="12700" marR="5080">
              <a:lnSpc>
                <a:spcPts val="11100"/>
              </a:lnSpc>
              <a:spcBef>
                <a:spcPts val="610"/>
              </a:spcBef>
            </a:pPr>
            <a:r>
              <a:rPr sz="10100" spc="20" dirty="0">
                <a:solidFill>
                  <a:srgbClr val="ECECEC"/>
                </a:solidFill>
              </a:rPr>
              <a:t>образовательных </a:t>
            </a:r>
            <a:r>
              <a:rPr sz="10100" spc="-3145" dirty="0">
                <a:solidFill>
                  <a:srgbClr val="ECECEC"/>
                </a:solidFill>
              </a:rPr>
              <a:t> </a:t>
            </a:r>
            <a:r>
              <a:rPr sz="10100" spc="120" dirty="0">
                <a:solidFill>
                  <a:srgbClr val="ECECEC"/>
                </a:solidFill>
              </a:rPr>
              <a:t>программ</a:t>
            </a:r>
            <a:endParaRPr sz="10100"/>
          </a:p>
        </p:txBody>
      </p:sp>
      <p:sp>
        <p:nvSpPr>
          <p:cNvPr id="8" name="object 8"/>
          <p:cNvSpPr txBox="1"/>
          <p:nvPr/>
        </p:nvSpPr>
        <p:spPr>
          <a:xfrm>
            <a:off x="941112" y="6428219"/>
            <a:ext cx="9105900" cy="1168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7200"/>
              </a:lnSpc>
              <a:spcBef>
                <a:spcPts val="95"/>
              </a:spcBef>
            </a:pPr>
            <a:r>
              <a:rPr sz="3200" spc="25" dirty="0">
                <a:solidFill>
                  <a:srgbClr val="ECECEC"/>
                </a:solidFill>
                <a:latin typeface="Tahoma"/>
                <a:cs typeface="Tahoma"/>
              </a:rPr>
              <a:t>Дизайн</a:t>
            </a:r>
            <a:r>
              <a:rPr sz="3200" spc="-14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00" spc="40" dirty="0">
                <a:solidFill>
                  <a:srgbClr val="ECECEC"/>
                </a:solidFill>
                <a:latin typeface="Tahoma"/>
                <a:cs typeface="Tahoma"/>
              </a:rPr>
              <a:t>новых</a:t>
            </a:r>
            <a:r>
              <a:rPr sz="3200" spc="-13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00" spc="70" dirty="0">
                <a:solidFill>
                  <a:srgbClr val="ECECEC"/>
                </a:solidFill>
                <a:latin typeface="Tahoma"/>
                <a:cs typeface="Tahoma"/>
              </a:rPr>
              <a:t>и</a:t>
            </a:r>
            <a:r>
              <a:rPr sz="3200" spc="-14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00" spc="15" dirty="0">
                <a:solidFill>
                  <a:srgbClr val="ECECEC"/>
                </a:solidFill>
                <a:latin typeface="Tahoma"/>
                <a:cs typeface="Tahoma"/>
              </a:rPr>
              <a:t>трансформация</a:t>
            </a:r>
            <a:r>
              <a:rPr sz="3200" spc="-14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ECECEC"/>
                </a:solidFill>
                <a:latin typeface="Tahoma"/>
                <a:cs typeface="Tahoma"/>
              </a:rPr>
              <a:t>существующих </a:t>
            </a:r>
            <a:r>
              <a:rPr sz="3200" spc="-98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00" spc="45" dirty="0">
                <a:solidFill>
                  <a:srgbClr val="ECECEC"/>
                </a:solidFill>
                <a:latin typeface="Tahoma"/>
                <a:cs typeface="Tahoma"/>
              </a:rPr>
              <a:t>программ</a:t>
            </a:r>
            <a:r>
              <a:rPr sz="3200" spc="-13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00" spc="15" dirty="0">
                <a:solidFill>
                  <a:srgbClr val="ECECEC"/>
                </a:solidFill>
                <a:latin typeface="Tahoma"/>
                <a:cs typeface="Tahoma"/>
              </a:rPr>
              <a:t>бакалавриата</a:t>
            </a:r>
            <a:r>
              <a:rPr sz="3200" spc="-13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00" spc="70" dirty="0">
                <a:solidFill>
                  <a:srgbClr val="ECECEC"/>
                </a:solidFill>
                <a:latin typeface="Tahoma"/>
                <a:cs typeface="Tahoma"/>
              </a:rPr>
              <a:t>и</a:t>
            </a:r>
            <a:r>
              <a:rPr sz="3200" spc="-13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200" spc="25" dirty="0">
                <a:solidFill>
                  <a:srgbClr val="ECECEC"/>
                </a:solidFill>
                <a:latin typeface="Tahoma"/>
                <a:cs typeface="Tahoma"/>
              </a:rPr>
              <a:t>магистратуры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4322395" y="1288111"/>
            <a:ext cx="1784985" cy="1845945"/>
          </a:xfrm>
          <a:custGeom>
            <a:avLst/>
            <a:gdLst/>
            <a:ahLst/>
            <a:cxnLst/>
            <a:rect l="l" t="t" r="r" b="b"/>
            <a:pathLst>
              <a:path w="1784984" h="1845945">
                <a:moveTo>
                  <a:pt x="0" y="1845688"/>
                </a:moveTo>
                <a:lnTo>
                  <a:pt x="372581" y="0"/>
                </a:lnTo>
                <a:lnTo>
                  <a:pt x="1784657" y="1245500"/>
                </a:lnTo>
                <a:lnTo>
                  <a:pt x="0" y="1845688"/>
                </a:lnTo>
                <a:close/>
              </a:path>
            </a:pathLst>
          </a:custGeom>
          <a:solidFill>
            <a:srgbClr val="FFB0B8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1"/>
            <a:ext cx="15083155" cy="10287000"/>
            <a:chOff x="0" y="41"/>
            <a:chExt cx="15083155" cy="10287000"/>
          </a:xfrm>
        </p:grpSpPr>
        <p:sp>
          <p:nvSpPr>
            <p:cNvPr id="3" name="object 3"/>
            <p:cNvSpPr/>
            <p:nvPr/>
          </p:nvSpPr>
          <p:spPr>
            <a:xfrm>
              <a:off x="3205263" y="41"/>
              <a:ext cx="11877675" cy="10287000"/>
            </a:xfrm>
            <a:custGeom>
              <a:avLst/>
              <a:gdLst/>
              <a:ahLst/>
              <a:cxnLst/>
              <a:rect l="l" t="t" r="r" b="b"/>
              <a:pathLst>
                <a:path w="11877675" h="10287000">
                  <a:moveTo>
                    <a:pt x="8908255" y="10286917"/>
                  </a:moveTo>
                  <a:lnTo>
                    <a:pt x="2969418" y="10286917"/>
                  </a:lnTo>
                  <a:lnTo>
                    <a:pt x="0" y="5143458"/>
                  </a:lnTo>
                  <a:lnTo>
                    <a:pt x="2969418" y="0"/>
                  </a:lnTo>
                  <a:lnTo>
                    <a:pt x="8908255" y="0"/>
                  </a:lnTo>
                  <a:lnTo>
                    <a:pt x="11877674" y="5143458"/>
                  </a:lnTo>
                  <a:lnTo>
                    <a:pt x="8908255" y="10286917"/>
                  </a:lnTo>
                  <a:close/>
                </a:path>
              </a:pathLst>
            </a:custGeom>
            <a:solidFill>
              <a:srgbClr val="F1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29632"/>
              <a:ext cx="3205480" cy="8028305"/>
            </a:xfrm>
            <a:custGeom>
              <a:avLst/>
              <a:gdLst/>
              <a:ahLst/>
              <a:cxnLst/>
              <a:rect l="l" t="t" r="r" b="b"/>
              <a:pathLst>
                <a:path w="3205480" h="8028305">
                  <a:moveTo>
                    <a:pt x="0" y="8027746"/>
                  </a:moveTo>
                  <a:lnTo>
                    <a:pt x="0" y="0"/>
                  </a:lnTo>
                  <a:lnTo>
                    <a:pt x="27501" y="6240"/>
                  </a:lnTo>
                  <a:lnTo>
                    <a:pt x="72556" y="17003"/>
                  </a:lnTo>
                  <a:lnTo>
                    <a:pt x="117417" y="28258"/>
                  </a:lnTo>
                  <a:lnTo>
                    <a:pt x="162082" y="40002"/>
                  </a:lnTo>
                  <a:lnTo>
                    <a:pt x="206548" y="52233"/>
                  </a:lnTo>
                  <a:lnTo>
                    <a:pt x="250811" y="64948"/>
                  </a:lnTo>
                  <a:lnTo>
                    <a:pt x="294869" y="78143"/>
                  </a:lnTo>
                  <a:lnTo>
                    <a:pt x="338718" y="91815"/>
                  </a:lnTo>
                  <a:lnTo>
                    <a:pt x="382356" y="105962"/>
                  </a:lnTo>
                  <a:lnTo>
                    <a:pt x="425780" y="120580"/>
                  </a:lnTo>
                  <a:lnTo>
                    <a:pt x="468986" y="135666"/>
                  </a:lnTo>
                  <a:lnTo>
                    <a:pt x="511971" y="151218"/>
                  </a:lnTo>
                  <a:lnTo>
                    <a:pt x="554733" y="167232"/>
                  </a:lnTo>
                  <a:lnTo>
                    <a:pt x="597269" y="183705"/>
                  </a:lnTo>
                  <a:lnTo>
                    <a:pt x="639574" y="200635"/>
                  </a:lnTo>
                  <a:lnTo>
                    <a:pt x="681648" y="218018"/>
                  </a:lnTo>
                  <a:lnTo>
                    <a:pt x="723485" y="235851"/>
                  </a:lnTo>
                  <a:lnTo>
                    <a:pt x="765084" y="254131"/>
                  </a:lnTo>
                  <a:lnTo>
                    <a:pt x="806441" y="272855"/>
                  </a:lnTo>
                  <a:lnTo>
                    <a:pt x="847554" y="292021"/>
                  </a:lnTo>
                  <a:lnTo>
                    <a:pt x="888418" y="311625"/>
                  </a:lnTo>
                  <a:lnTo>
                    <a:pt x="929032" y="331663"/>
                  </a:lnTo>
                  <a:lnTo>
                    <a:pt x="969393" y="352134"/>
                  </a:lnTo>
                  <a:lnTo>
                    <a:pt x="1009496" y="373034"/>
                  </a:lnTo>
                  <a:lnTo>
                    <a:pt x="1049340" y="394360"/>
                  </a:lnTo>
                  <a:lnTo>
                    <a:pt x="1088921" y="416109"/>
                  </a:lnTo>
                  <a:lnTo>
                    <a:pt x="1128236" y="438278"/>
                  </a:lnTo>
                  <a:lnTo>
                    <a:pt x="1167282" y="460863"/>
                  </a:lnTo>
                  <a:lnTo>
                    <a:pt x="1206056" y="483863"/>
                  </a:lnTo>
                  <a:lnTo>
                    <a:pt x="1244555" y="507274"/>
                  </a:lnTo>
                  <a:lnTo>
                    <a:pt x="1282776" y="531093"/>
                  </a:lnTo>
                  <a:lnTo>
                    <a:pt x="1320717" y="555316"/>
                  </a:lnTo>
                  <a:lnTo>
                    <a:pt x="1358373" y="579941"/>
                  </a:lnTo>
                  <a:lnTo>
                    <a:pt x="1395742" y="604966"/>
                  </a:lnTo>
                  <a:lnTo>
                    <a:pt x="1432822" y="630386"/>
                  </a:lnTo>
                  <a:lnTo>
                    <a:pt x="1469608" y="656198"/>
                  </a:lnTo>
                  <a:lnTo>
                    <a:pt x="1506098" y="682401"/>
                  </a:lnTo>
                  <a:lnTo>
                    <a:pt x="1542289" y="708990"/>
                  </a:lnTo>
                  <a:lnTo>
                    <a:pt x="1578178" y="735963"/>
                  </a:lnTo>
                  <a:lnTo>
                    <a:pt x="1613762" y="763317"/>
                  </a:lnTo>
                  <a:lnTo>
                    <a:pt x="1649038" y="791048"/>
                  </a:lnTo>
                  <a:lnTo>
                    <a:pt x="1684002" y="819154"/>
                  </a:lnTo>
                  <a:lnTo>
                    <a:pt x="1718652" y="847632"/>
                  </a:lnTo>
                  <a:lnTo>
                    <a:pt x="1752985" y="876478"/>
                  </a:lnTo>
                  <a:lnTo>
                    <a:pt x="1786998" y="905690"/>
                  </a:lnTo>
                  <a:lnTo>
                    <a:pt x="1820688" y="935264"/>
                  </a:lnTo>
                  <a:lnTo>
                    <a:pt x="1854051" y="965198"/>
                  </a:lnTo>
                  <a:lnTo>
                    <a:pt x="1887085" y="995489"/>
                  </a:lnTo>
                  <a:lnTo>
                    <a:pt x="1919786" y="1026133"/>
                  </a:lnTo>
                  <a:lnTo>
                    <a:pt x="1952152" y="1057127"/>
                  </a:lnTo>
                  <a:lnTo>
                    <a:pt x="1984180" y="1088469"/>
                  </a:lnTo>
                  <a:lnTo>
                    <a:pt x="2015867" y="1120156"/>
                  </a:lnTo>
                  <a:lnTo>
                    <a:pt x="2047208" y="1152183"/>
                  </a:lnTo>
                  <a:lnTo>
                    <a:pt x="2078203" y="1184550"/>
                  </a:lnTo>
                  <a:lnTo>
                    <a:pt x="2108847" y="1217251"/>
                  </a:lnTo>
                  <a:lnTo>
                    <a:pt x="2139137" y="1250285"/>
                  </a:lnTo>
                  <a:lnTo>
                    <a:pt x="2169071" y="1283648"/>
                  </a:lnTo>
                  <a:lnTo>
                    <a:pt x="2198646" y="1317338"/>
                  </a:lnTo>
                  <a:lnTo>
                    <a:pt x="2227858" y="1351350"/>
                  </a:lnTo>
                  <a:lnTo>
                    <a:pt x="2256704" y="1385683"/>
                  </a:lnTo>
                  <a:lnTo>
                    <a:pt x="2285182" y="1420334"/>
                  </a:lnTo>
                  <a:lnTo>
                    <a:pt x="2313288" y="1455298"/>
                  </a:lnTo>
                  <a:lnTo>
                    <a:pt x="2341019" y="1490574"/>
                  </a:lnTo>
                  <a:lnTo>
                    <a:pt x="2368373" y="1526158"/>
                  </a:lnTo>
                  <a:lnTo>
                    <a:pt x="2395346" y="1562047"/>
                  </a:lnTo>
                  <a:lnTo>
                    <a:pt x="2421935" y="1598238"/>
                  </a:lnTo>
                  <a:lnTo>
                    <a:pt x="2448138" y="1634728"/>
                  </a:lnTo>
                  <a:lnTo>
                    <a:pt x="2473950" y="1671514"/>
                  </a:lnTo>
                  <a:lnTo>
                    <a:pt x="2499370" y="1708593"/>
                  </a:lnTo>
                  <a:lnTo>
                    <a:pt x="2524394" y="1745963"/>
                  </a:lnTo>
                  <a:lnTo>
                    <a:pt x="2549020" y="1783619"/>
                  </a:lnTo>
                  <a:lnTo>
                    <a:pt x="2573243" y="1821559"/>
                  </a:lnTo>
                  <a:lnTo>
                    <a:pt x="2597062" y="1859781"/>
                  </a:lnTo>
                  <a:lnTo>
                    <a:pt x="2620473" y="1898280"/>
                  </a:lnTo>
                  <a:lnTo>
                    <a:pt x="2643472" y="1937054"/>
                  </a:lnTo>
                  <a:lnTo>
                    <a:pt x="2666058" y="1976100"/>
                  </a:lnTo>
                  <a:lnTo>
                    <a:pt x="2688227" y="2015415"/>
                  </a:lnTo>
                  <a:lnTo>
                    <a:pt x="2709976" y="2054996"/>
                  </a:lnTo>
                  <a:lnTo>
                    <a:pt x="2731302" y="2094840"/>
                  </a:lnTo>
                  <a:lnTo>
                    <a:pt x="2752202" y="2134943"/>
                  </a:lnTo>
                  <a:lnTo>
                    <a:pt x="2772673" y="2175303"/>
                  </a:lnTo>
                  <a:lnTo>
                    <a:pt x="2792711" y="2215917"/>
                  </a:lnTo>
                  <a:lnTo>
                    <a:pt x="2812315" y="2256782"/>
                  </a:lnTo>
                  <a:lnTo>
                    <a:pt x="2831480" y="2297895"/>
                  </a:lnTo>
                  <a:lnTo>
                    <a:pt x="2850205" y="2339252"/>
                  </a:lnTo>
                  <a:lnTo>
                    <a:pt x="2868485" y="2380851"/>
                  </a:lnTo>
                  <a:lnTo>
                    <a:pt x="2886318" y="2422688"/>
                  </a:lnTo>
                  <a:lnTo>
                    <a:pt x="2903701" y="2464761"/>
                  </a:lnTo>
                  <a:lnTo>
                    <a:pt x="2920630" y="2507067"/>
                  </a:lnTo>
                  <a:lnTo>
                    <a:pt x="2937104" y="2549603"/>
                  </a:lnTo>
                  <a:lnTo>
                    <a:pt x="2953118" y="2592365"/>
                  </a:lnTo>
                  <a:lnTo>
                    <a:pt x="2968669" y="2635350"/>
                  </a:lnTo>
                  <a:lnTo>
                    <a:pt x="2983756" y="2678556"/>
                  </a:lnTo>
                  <a:lnTo>
                    <a:pt x="2998374" y="2721979"/>
                  </a:lnTo>
                  <a:lnTo>
                    <a:pt x="3012521" y="2765617"/>
                  </a:lnTo>
                  <a:lnTo>
                    <a:pt x="3026193" y="2809467"/>
                  </a:lnTo>
                  <a:lnTo>
                    <a:pt x="3039388" y="2853525"/>
                  </a:lnTo>
                  <a:lnTo>
                    <a:pt x="3052102" y="2897788"/>
                  </a:lnTo>
                  <a:lnTo>
                    <a:pt x="3064333" y="2942254"/>
                  </a:lnTo>
                  <a:lnTo>
                    <a:pt x="3076078" y="2986919"/>
                  </a:lnTo>
                  <a:lnTo>
                    <a:pt x="3087333" y="3031780"/>
                  </a:lnTo>
                  <a:lnTo>
                    <a:pt x="3098096" y="3076835"/>
                  </a:lnTo>
                  <a:lnTo>
                    <a:pt x="3108363" y="3122080"/>
                  </a:lnTo>
                  <a:lnTo>
                    <a:pt x="3118131" y="3167512"/>
                  </a:lnTo>
                  <a:lnTo>
                    <a:pt x="3127398" y="3213129"/>
                  </a:lnTo>
                  <a:lnTo>
                    <a:pt x="3136160" y="3258926"/>
                  </a:lnTo>
                  <a:lnTo>
                    <a:pt x="3144415" y="3304902"/>
                  </a:lnTo>
                  <a:lnTo>
                    <a:pt x="3152159" y="3351054"/>
                  </a:lnTo>
                  <a:lnTo>
                    <a:pt x="3159389" y="3397377"/>
                  </a:lnTo>
                  <a:lnTo>
                    <a:pt x="3166103" y="3443869"/>
                  </a:lnTo>
                  <a:lnTo>
                    <a:pt x="3172296" y="3490528"/>
                  </a:lnTo>
                  <a:lnTo>
                    <a:pt x="3177968" y="3537350"/>
                  </a:lnTo>
                  <a:lnTo>
                    <a:pt x="3183113" y="3584332"/>
                  </a:lnTo>
                  <a:lnTo>
                    <a:pt x="3187730" y="3631470"/>
                  </a:lnTo>
                  <a:lnTo>
                    <a:pt x="3191814" y="3678763"/>
                  </a:lnTo>
                  <a:lnTo>
                    <a:pt x="3195364" y="3726207"/>
                  </a:lnTo>
                  <a:lnTo>
                    <a:pt x="3198376" y="3773799"/>
                  </a:lnTo>
                  <a:lnTo>
                    <a:pt x="3200848" y="3821536"/>
                  </a:lnTo>
                  <a:lnTo>
                    <a:pt x="3202775" y="3869415"/>
                  </a:lnTo>
                  <a:lnTo>
                    <a:pt x="3204155" y="3917432"/>
                  </a:lnTo>
                  <a:lnTo>
                    <a:pt x="3204986" y="3965586"/>
                  </a:lnTo>
                  <a:lnTo>
                    <a:pt x="3205263" y="4013873"/>
                  </a:lnTo>
                  <a:lnTo>
                    <a:pt x="3204986" y="4062159"/>
                  </a:lnTo>
                  <a:lnTo>
                    <a:pt x="3204155" y="4110313"/>
                  </a:lnTo>
                  <a:lnTo>
                    <a:pt x="3202775" y="4158330"/>
                  </a:lnTo>
                  <a:lnTo>
                    <a:pt x="3200848" y="4206209"/>
                  </a:lnTo>
                  <a:lnTo>
                    <a:pt x="3198376" y="4253946"/>
                  </a:lnTo>
                  <a:lnTo>
                    <a:pt x="3195364" y="4301538"/>
                  </a:lnTo>
                  <a:lnTo>
                    <a:pt x="3191814" y="4348982"/>
                  </a:lnTo>
                  <a:lnTo>
                    <a:pt x="3187730" y="4396275"/>
                  </a:lnTo>
                  <a:lnTo>
                    <a:pt x="3183113" y="4443414"/>
                  </a:lnTo>
                  <a:lnTo>
                    <a:pt x="3177968" y="4490395"/>
                  </a:lnTo>
                  <a:lnTo>
                    <a:pt x="3172296" y="4537217"/>
                  </a:lnTo>
                  <a:lnTo>
                    <a:pt x="3166103" y="4583876"/>
                  </a:lnTo>
                  <a:lnTo>
                    <a:pt x="3159389" y="4630368"/>
                  </a:lnTo>
                  <a:lnTo>
                    <a:pt x="3152159" y="4676692"/>
                  </a:lnTo>
                  <a:lnTo>
                    <a:pt x="3144415" y="4722843"/>
                  </a:lnTo>
                  <a:lnTo>
                    <a:pt x="3136160" y="4768819"/>
                  </a:lnTo>
                  <a:lnTo>
                    <a:pt x="3127398" y="4814617"/>
                  </a:lnTo>
                  <a:lnTo>
                    <a:pt x="3118131" y="4860233"/>
                  </a:lnTo>
                  <a:lnTo>
                    <a:pt x="3108363" y="4905665"/>
                  </a:lnTo>
                  <a:lnTo>
                    <a:pt x="3098096" y="4950910"/>
                  </a:lnTo>
                  <a:lnTo>
                    <a:pt x="3087333" y="4995965"/>
                  </a:lnTo>
                  <a:lnTo>
                    <a:pt x="3076078" y="5040827"/>
                  </a:lnTo>
                  <a:lnTo>
                    <a:pt x="3064333" y="5085492"/>
                  </a:lnTo>
                  <a:lnTo>
                    <a:pt x="3052102" y="5129957"/>
                  </a:lnTo>
                  <a:lnTo>
                    <a:pt x="3039388" y="5174221"/>
                  </a:lnTo>
                  <a:lnTo>
                    <a:pt x="3026193" y="5218278"/>
                  </a:lnTo>
                  <a:lnTo>
                    <a:pt x="3012521" y="5262128"/>
                  </a:lnTo>
                  <a:lnTo>
                    <a:pt x="2998374" y="5305766"/>
                  </a:lnTo>
                  <a:lnTo>
                    <a:pt x="2983756" y="5349189"/>
                  </a:lnTo>
                  <a:lnTo>
                    <a:pt x="2968669" y="5392395"/>
                  </a:lnTo>
                  <a:lnTo>
                    <a:pt x="2953118" y="5435381"/>
                  </a:lnTo>
                  <a:lnTo>
                    <a:pt x="2937104" y="5478143"/>
                  </a:lnTo>
                  <a:lnTo>
                    <a:pt x="2920630" y="5520678"/>
                  </a:lnTo>
                  <a:lnTo>
                    <a:pt x="2903701" y="5562984"/>
                  </a:lnTo>
                  <a:lnTo>
                    <a:pt x="2886318" y="5605057"/>
                  </a:lnTo>
                  <a:lnTo>
                    <a:pt x="2868485" y="5646894"/>
                  </a:lnTo>
                  <a:lnTo>
                    <a:pt x="2850205" y="5688493"/>
                  </a:lnTo>
                  <a:lnTo>
                    <a:pt x="2831480" y="5729851"/>
                  </a:lnTo>
                  <a:lnTo>
                    <a:pt x="2812315" y="5770963"/>
                  </a:lnTo>
                  <a:lnTo>
                    <a:pt x="2792711" y="5811828"/>
                  </a:lnTo>
                  <a:lnTo>
                    <a:pt x="2772673" y="5852442"/>
                  </a:lnTo>
                  <a:lnTo>
                    <a:pt x="2752202" y="5892802"/>
                  </a:lnTo>
                  <a:lnTo>
                    <a:pt x="2731302" y="5932906"/>
                  </a:lnTo>
                  <a:lnTo>
                    <a:pt x="2709976" y="5972749"/>
                  </a:lnTo>
                  <a:lnTo>
                    <a:pt x="2688227" y="6012330"/>
                  </a:lnTo>
                  <a:lnTo>
                    <a:pt x="2666058" y="6051645"/>
                  </a:lnTo>
                  <a:lnTo>
                    <a:pt x="2643472" y="6090691"/>
                  </a:lnTo>
                  <a:lnTo>
                    <a:pt x="2620473" y="6129465"/>
                  </a:lnTo>
                  <a:lnTo>
                    <a:pt x="2597062" y="6167964"/>
                  </a:lnTo>
                  <a:lnTo>
                    <a:pt x="2573243" y="6206186"/>
                  </a:lnTo>
                  <a:lnTo>
                    <a:pt x="2549020" y="6244126"/>
                  </a:lnTo>
                  <a:lnTo>
                    <a:pt x="2524394" y="6281783"/>
                  </a:lnTo>
                  <a:lnTo>
                    <a:pt x="2499370" y="6319152"/>
                  </a:lnTo>
                  <a:lnTo>
                    <a:pt x="2473950" y="6356231"/>
                  </a:lnTo>
                  <a:lnTo>
                    <a:pt x="2448138" y="6393017"/>
                  </a:lnTo>
                  <a:lnTo>
                    <a:pt x="2421935" y="6429508"/>
                  </a:lnTo>
                  <a:lnTo>
                    <a:pt x="2395346" y="6465699"/>
                  </a:lnTo>
                  <a:lnTo>
                    <a:pt x="2368373" y="6501588"/>
                  </a:lnTo>
                  <a:lnTo>
                    <a:pt x="2341019" y="6537172"/>
                  </a:lnTo>
                  <a:lnTo>
                    <a:pt x="2313288" y="6572447"/>
                  </a:lnTo>
                  <a:lnTo>
                    <a:pt x="2285182" y="6607412"/>
                  </a:lnTo>
                  <a:lnTo>
                    <a:pt x="2256704" y="6642062"/>
                  </a:lnTo>
                  <a:lnTo>
                    <a:pt x="2227858" y="6676395"/>
                  </a:lnTo>
                  <a:lnTo>
                    <a:pt x="2198646" y="6710408"/>
                  </a:lnTo>
                  <a:lnTo>
                    <a:pt x="2169071" y="6744097"/>
                  </a:lnTo>
                  <a:lnTo>
                    <a:pt x="2139137" y="6777460"/>
                  </a:lnTo>
                  <a:lnTo>
                    <a:pt x="2108847" y="6810494"/>
                  </a:lnTo>
                  <a:lnTo>
                    <a:pt x="2078203" y="6843196"/>
                  </a:lnTo>
                  <a:lnTo>
                    <a:pt x="2047208" y="6875562"/>
                  </a:lnTo>
                  <a:lnTo>
                    <a:pt x="2015867" y="6907590"/>
                  </a:lnTo>
                  <a:lnTo>
                    <a:pt x="1984180" y="6939276"/>
                  </a:lnTo>
                  <a:lnTo>
                    <a:pt x="1952152" y="6970618"/>
                  </a:lnTo>
                  <a:lnTo>
                    <a:pt x="1919786" y="7001612"/>
                  </a:lnTo>
                  <a:lnTo>
                    <a:pt x="1887085" y="7032256"/>
                  </a:lnTo>
                  <a:lnTo>
                    <a:pt x="1854051" y="7062547"/>
                  </a:lnTo>
                  <a:lnTo>
                    <a:pt x="1820688" y="7092481"/>
                  </a:lnTo>
                  <a:lnTo>
                    <a:pt x="1786998" y="7122055"/>
                  </a:lnTo>
                  <a:lnTo>
                    <a:pt x="1752985" y="7151267"/>
                  </a:lnTo>
                  <a:lnTo>
                    <a:pt x="1718652" y="7180113"/>
                  </a:lnTo>
                  <a:lnTo>
                    <a:pt x="1684002" y="7208591"/>
                  </a:lnTo>
                  <a:lnTo>
                    <a:pt x="1649038" y="7236697"/>
                  </a:lnTo>
                  <a:lnTo>
                    <a:pt x="1613762" y="7264428"/>
                  </a:lnTo>
                  <a:lnTo>
                    <a:pt x="1578178" y="7291782"/>
                  </a:lnTo>
                  <a:lnTo>
                    <a:pt x="1542289" y="7318755"/>
                  </a:lnTo>
                  <a:lnTo>
                    <a:pt x="1506098" y="7345344"/>
                  </a:lnTo>
                  <a:lnTo>
                    <a:pt x="1469608" y="7371547"/>
                  </a:lnTo>
                  <a:lnTo>
                    <a:pt x="1432822" y="7397360"/>
                  </a:lnTo>
                  <a:lnTo>
                    <a:pt x="1395742" y="7422780"/>
                  </a:lnTo>
                  <a:lnTo>
                    <a:pt x="1358373" y="7447804"/>
                  </a:lnTo>
                  <a:lnTo>
                    <a:pt x="1320717" y="7472429"/>
                  </a:lnTo>
                  <a:lnTo>
                    <a:pt x="1282776" y="7496653"/>
                  </a:lnTo>
                  <a:lnTo>
                    <a:pt x="1244555" y="7520471"/>
                  </a:lnTo>
                  <a:lnTo>
                    <a:pt x="1206056" y="7543882"/>
                  </a:lnTo>
                  <a:lnTo>
                    <a:pt x="1167282" y="7566882"/>
                  </a:lnTo>
                  <a:lnTo>
                    <a:pt x="1128236" y="7589468"/>
                  </a:lnTo>
                  <a:lnTo>
                    <a:pt x="1088921" y="7611637"/>
                  </a:lnTo>
                  <a:lnTo>
                    <a:pt x="1049340" y="7633385"/>
                  </a:lnTo>
                  <a:lnTo>
                    <a:pt x="1009496" y="7654711"/>
                  </a:lnTo>
                  <a:lnTo>
                    <a:pt x="969393" y="7675611"/>
                  </a:lnTo>
                  <a:lnTo>
                    <a:pt x="929032" y="7696082"/>
                  </a:lnTo>
                  <a:lnTo>
                    <a:pt x="888418" y="7716121"/>
                  </a:lnTo>
                  <a:lnTo>
                    <a:pt x="847554" y="7735724"/>
                  </a:lnTo>
                  <a:lnTo>
                    <a:pt x="806441" y="7754890"/>
                  </a:lnTo>
                  <a:lnTo>
                    <a:pt x="765084" y="7773614"/>
                  </a:lnTo>
                  <a:lnTo>
                    <a:pt x="723485" y="7791894"/>
                  </a:lnTo>
                  <a:lnTo>
                    <a:pt x="681648" y="7809727"/>
                  </a:lnTo>
                  <a:lnTo>
                    <a:pt x="639574" y="7827110"/>
                  </a:lnTo>
                  <a:lnTo>
                    <a:pt x="597269" y="7844040"/>
                  </a:lnTo>
                  <a:lnTo>
                    <a:pt x="554733" y="7860513"/>
                  </a:lnTo>
                  <a:lnTo>
                    <a:pt x="511971" y="7876527"/>
                  </a:lnTo>
                  <a:lnTo>
                    <a:pt x="468986" y="7892079"/>
                  </a:lnTo>
                  <a:lnTo>
                    <a:pt x="425780" y="7907165"/>
                  </a:lnTo>
                  <a:lnTo>
                    <a:pt x="382356" y="7921783"/>
                  </a:lnTo>
                  <a:lnTo>
                    <a:pt x="338718" y="7935930"/>
                  </a:lnTo>
                  <a:lnTo>
                    <a:pt x="294869" y="7949602"/>
                  </a:lnTo>
                  <a:lnTo>
                    <a:pt x="250811" y="7962797"/>
                  </a:lnTo>
                  <a:lnTo>
                    <a:pt x="206548" y="7975512"/>
                  </a:lnTo>
                  <a:lnTo>
                    <a:pt x="162082" y="7987743"/>
                  </a:lnTo>
                  <a:lnTo>
                    <a:pt x="117417" y="7999487"/>
                  </a:lnTo>
                  <a:lnTo>
                    <a:pt x="72556" y="8010743"/>
                  </a:lnTo>
                  <a:lnTo>
                    <a:pt x="27501" y="8021505"/>
                  </a:lnTo>
                  <a:lnTo>
                    <a:pt x="0" y="8027746"/>
                  </a:lnTo>
                  <a:close/>
                </a:path>
              </a:pathLst>
            </a:custGeom>
            <a:solidFill>
              <a:srgbClr val="F7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6377283" y="3801972"/>
            <a:ext cx="5534025" cy="3963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7925"/>
              </a:lnSpc>
              <a:spcBef>
                <a:spcPts val="100"/>
              </a:spcBef>
            </a:pPr>
            <a:r>
              <a:rPr sz="6900" spc="110" dirty="0">
                <a:solidFill>
                  <a:srgbClr val="292929"/>
                </a:solidFill>
                <a:latin typeface="Tahoma"/>
                <a:cs typeface="Tahoma"/>
              </a:rPr>
              <a:t>Уровни</a:t>
            </a:r>
            <a:endParaRPr sz="6900">
              <a:latin typeface="Tahoma"/>
              <a:cs typeface="Tahoma"/>
            </a:endParaRPr>
          </a:p>
          <a:p>
            <a:pPr marL="12700" marR="5080" indent="-635" algn="ctr">
              <a:lnSpc>
                <a:spcPts val="7580"/>
              </a:lnSpc>
              <a:spcBef>
                <a:spcPts val="434"/>
              </a:spcBef>
            </a:pPr>
            <a:r>
              <a:rPr sz="6900" spc="20" dirty="0">
                <a:solidFill>
                  <a:srgbClr val="292929"/>
                </a:solidFill>
                <a:latin typeface="Tahoma"/>
                <a:cs typeface="Tahoma"/>
              </a:rPr>
              <a:t>образования:  </a:t>
            </a:r>
            <a:r>
              <a:rPr sz="6900" spc="50" dirty="0">
                <a:solidFill>
                  <a:srgbClr val="292929"/>
                </a:solidFill>
                <a:latin typeface="Tahoma"/>
                <a:cs typeface="Tahoma"/>
              </a:rPr>
              <a:t>назначение</a:t>
            </a:r>
            <a:r>
              <a:rPr sz="6900" spc="-350" dirty="0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sz="6900" spc="120" dirty="0">
                <a:solidFill>
                  <a:srgbClr val="292929"/>
                </a:solidFill>
                <a:latin typeface="Tahoma"/>
                <a:cs typeface="Tahoma"/>
              </a:rPr>
              <a:t>и </a:t>
            </a:r>
            <a:r>
              <a:rPr sz="6900" spc="-2140" dirty="0">
                <a:solidFill>
                  <a:srgbClr val="292929"/>
                </a:solidFill>
                <a:latin typeface="Tahoma"/>
                <a:cs typeface="Tahoma"/>
              </a:rPr>
              <a:t> </a:t>
            </a:r>
            <a:r>
              <a:rPr sz="6900" spc="60" dirty="0">
                <a:solidFill>
                  <a:srgbClr val="292929"/>
                </a:solidFill>
                <a:latin typeface="Tahoma"/>
                <a:cs typeface="Tahoma"/>
              </a:rPr>
              <a:t>дизайн</a:t>
            </a:r>
            <a:endParaRPr sz="6900">
              <a:latin typeface="Tahoma"/>
              <a:cs typeface="Tahom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78790" marR="5080" indent="-466725">
              <a:lnSpc>
                <a:spcPct val="107100"/>
              </a:lnSpc>
              <a:spcBef>
                <a:spcPts val="100"/>
              </a:spcBef>
            </a:pPr>
            <a:r>
              <a:rPr spc="-15" dirty="0"/>
              <a:t>Лекция</a:t>
            </a:r>
            <a:r>
              <a:rPr spc="-225" dirty="0"/>
              <a:t> </a:t>
            </a:r>
            <a:r>
              <a:rPr spc="-15" dirty="0"/>
              <a:t>Дары </a:t>
            </a:r>
            <a:r>
              <a:rPr spc="-1080" dirty="0"/>
              <a:t> </a:t>
            </a:r>
            <a:r>
              <a:rPr spc="-10" dirty="0"/>
              <a:t>Мельник</a:t>
            </a:r>
          </a:p>
        </p:txBody>
      </p:sp>
      <p:sp>
        <p:nvSpPr>
          <p:cNvPr id="7" name="object 7"/>
          <p:cNvSpPr/>
          <p:nvPr/>
        </p:nvSpPr>
        <p:spPr>
          <a:xfrm>
            <a:off x="14213840" y="905477"/>
            <a:ext cx="4074160" cy="8229600"/>
          </a:xfrm>
          <a:custGeom>
            <a:avLst/>
            <a:gdLst/>
            <a:ahLst/>
            <a:cxnLst/>
            <a:rect l="l" t="t" r="r" b="b"/>
            <a:pathLst>
              <a:path w="4074159" h="8229600">
                <a:moveTo>
                  <a:pt x="4073539" y="8229599"/>
                </a:moveTo>
                <a:lnTo>
                  <a:pt x="0" y="8229599"/>
                </a:lnTo>
                <a:lnTo>
                  <a:pt x="283" y="8180655"/>
                </a:lnTo>
                <a:lnTo>
                  <a:pt x="1133" y="8131847"/>
                </a:lnTo>
                <a:lnTo>
                  <a:pt x="2546" y="8083179"/>
                </a:lnTo>
                <a:lnTo>
                  <a:pt x="4518" y="8034653"/>
                </a:lnTo>
                <a:lnTo>
                  <a:pt x="7047" y="7986272"/>
                </a:lnTo>
                <a:lnTo>
                  <a:pt x="10129" y="7938040"/>
                </a:lnTo>
                <a:lnTo>
                  <a:pt x="13762" y="7889960"/>
                </a:lnTo>
                <a:lnTo>
                  <a:pt x="17941" y="7842035"/>
                </a:lnTo>
                <a:lnTo>
                  <a:pt x="22665" y="7794267"/>
                </a:lnTo>
                <a:lnTo>
                  <a:pt x="27930" y="7746661"/>
                </a:lnTo>
                <a:lnTo>
                  <a:pt x="33732" y="7699219"/>
                </a:lnTo>
                <a:lnTo>
                  <a:pt x="40069" y="7651944"/>
                </a:lnTo>
                <a:lnTo>
                  <a:pt x="46937" y="7604840"/>
                </a:lnTo>
                <a:lnTo>
                  <a:pt x="54334" y="7557910"/>
                </a:lnTo>
                <a:lnTo>
                  <a:pt x="62256" y="7511156"/>
                </a:lnTo>
                <a:lnTo>
                  <a:pt x="70701" y="7464582"/>
                </a:lnTo>
                <a:lnTo>
                  <a:pt x="79664" y="7418191"/>
                </a:lnTo>
                <a:lnTo>
                  <a:pt x="89143" y="7371986"/>
                </a:lnTo>
                <a:lnTo>
                  <a:pt x="99135" y="7325970"/>
                </a:lnTo>
                <a:lnTo>
                  <a:pt x="109637" y="7280146"/>
                </a:lnTo>
                <a:lnTo>
                  <a:pt x="120645" y="7234518"/>
                </a:lnTo>
                <a:lnTo>
                  <a:pt x="132156" y="7189088"/>
                </a:lnTo>
                <a:lnTo>
                  <a:pt x="144168" y="7143860"/>
                </a:lnTo>
                <a:lnTo>
                  <a:pt x="156677" y="7098837"/>
                </a:lnTo>
                <a:lnTo>
                  <a:pt x="169680" y="7054022"/>
                </a:lnTo>
                <a:lnTo>
                  <a:pt x="183174" y="7009417"/>
                </a:lnTo>
                <a:lnTo>
                  <a:pt x="197156" y="6965027"/>
                </a:lnTo>
                <a:lnTo>
                  <a:pt x="211622" y="6920854"/>
                </a:lnTo>
                <a:lnTo>
                  <a:pt x="226570" y="6876902"/>
                </a:lnTo>
                <a:lnTo>
                  <a:pt x="241996" y="6833173"/>
                </a:lnTo>
                <a:lnTo>
                  <a:pt x="257898" y="6789670"/>
                </a:lnTo>
                <a:lnTo>
                  <a:pt x="274272" y="6746397"/>
                </a:lnTo>
                <a:lnTo>
                  <a:pt x="291115" y="6703358"/>
                </a:lnTo>
                <a:lnTo>
                  <a:pt x="308423" y="6660554"/>
                </a:lnTo>
                <a:lnTo>
                  <a:pt x="326195" y="6617989"/>
                </a:lnTo>
                <a:lnTo>
                  <a:pt x="344426" y="6575666"/>
                </a:lnTo>
                <a:lnTo>
                  <a:pt x="363114" y="6533589"/>
                </a:lnTo>
                <a:lnTo>
                  <a:pt x="382255" y="6491760"/>
                </a:lnTo>
                <a:lnTo>
                  <a:pt x="401846" y="6450183"/>
                </a:lnTo>
                <a:lnTo>
                  <a:pt x="421885" y="6408860"/>
                </a:lnTo>
                <a:lnTo>
                  <a:pt x="442367" y="6367795"/>
                </a:lnTo>
                <a:lnTo>
                  <a:pt x="463291" y="6326991"/>
                </a:lnTo>
                <a:lnTo>
                  <a:pt x="484652" y="6286452"/>
                </a:lnTo>
                <a:lnTo>
                  <a:pt x="506448" y="6246179"/>
                </a:lnTo>
                <a:lnTo>
                  <a:pt x="528675" y="6206176"/>
                </a:lnTo>
                <a:lnTo>
                  <a:pt x="551331" y="6166447"/>
                </a:lnTo>
                <a:lnTo>
                  <a:pt x="574412" y="6126995"/>
                </a:lnTo>
                <a:lnTo>
                  <a:pt x="597916" y="6087822"/>
                </a:lnTo>
                <a:lnTo>
                  <a:pt x="621838" y="6048932"/>
                </a:lnTo>
                <a:lnTo>
                  <a:pt x="646177" y="6010328"/>
                </a:lnTo>
                <a:lnTo>
                  <a:pt x="670928" y="5972012"/>
                </a:lnTo>
                <a:lnTo>
                  <a:pt x="696089" y="5933989"/>
                </a:lnTo>
                <a:lnTo>
                  <a:pt x="721656" y="5896261"/>
                </a:lnTo>
                <a:lnTo>
                  <a:pt x="747627" y="5858832"/>
                </a:lnTo>
                <a:lnTo>
                  <a:pt x="773998" y="5821703"/>
                </a:lnTo>
                <a:lnTo>
                  <a:pt x="800766" y="5784880"/>
                </a:lnTo>
                <a:lnTo>
                  <a:pt x="827928" y="5748364"/>
                </a:lnTo>
                <a:lnTo>
                  <a:pt x="855481" y="5712159"/>
                </a:lnTo>
                <a:lnTo>
                  <a:pt x="883422" y="5676268"/>
                </a:lnTo>
                <a:lnTo>
                  <a:pt x="911748" y="5640694"/>
                </a:lnTo>
                <a:lnTo>
                  <a:pt x="940455" y="5605440"/>
                </a:lnTo>
                <a:lnTo>
                  <a:pt x="969541" y="5570510"/>
                </a:lnTo>
                <a:lnTo>
                  <a:pt x="999002" y="5535906"/>
                </a:lnTo>
                <a:lnTo>
                  <a:pt x="1028835" y="5501631"/>
                </a:lnTo>
                <a:lnTo>
                  <a:pt x="1059037" y="5467689"/>
                </a:lnTo>
                <a:lnTo>
                  <a:pt x="1089605" y="5434083"/>
                </a:lnTo>
                <a:lnTo>
                  <a:pt x="1120536" y="5400816"/>
                </a:lnTo>
                <a:lnTo>
                  <a:pt x="1151827" y="5367891"/>
                </a:lnTo>
                <a:lnTo>
                  <a:pt x="1183474" y="5335311"/>
                </a:lnTo>
                <a:lnTo>
                  <a:pt x="1215475" y="5303079"/>
                </a:lnTo>
                <a:lnTo>
                  <a:pt x="1247826" y="5271198"/>
                </a:lnTo>
                <a:lnTo>
                  <a:pt x="1280524" y="5239672"/>
                </a:lnTo>
                <a:lnTo>
                  <a:pt x="1313566" y="5208504"/>
                </a:lnTo>
                <a:lnTo>
                  <a:pt x="1346949" y="5177696"/>
                </a:lnTo>
                <a:lnTo>
                  <a:pt x="1380670" y="5147253"/>
                </a:lnTo>
                <a:lnTo>
                  <a:pt x="1414725" y="5117176"/>
                </a:lnTo>
                <a:lnTo>
                  <a:pt x="1449112" y="5087469"/>
                </a:lnTo>
                <a:lnTo>
                  <a:pt x="1483828" y="5058136"/>
                </a:lnTo>
                <a:lnTo>
                  <a:pt x="1518869" y="5029178"/>
                </a:lnTo>
                <a:lnTo>
                  <a:pt x="1554232" y="5000601"/>
                </a:lnTo>
                <a:lnTo>
                  <a:pt x="1589914" y="4972405"/>
                </a:lnTo>
                <a:lnTo>
                  <a:pt x="1625912" y="4944596"/>
                </a:lnTo>
                <a:lnTo>
                  <a:pt x="1662223" y="4917175"/>
                </a:lnTo>
                <a:lnTo>
                  <a:pt x="1698844" y="4890147"/>
                </a:lnTo>
                <a:lnTo>
                  <a:pt x="1735771" y="4863513"/>
                </a:lnTo>
                <a:lnTo>
                  <a:pt x="1773001" y="4837277"/>
                </a:lnTo>
                <a:lnTo>
                  <a:pt x="1810532" y="4811443"/>
                </a:lnTo>
                <a:lnTo>
                  <a:pt x="1848360" y="4786013"/>
                </a:lnTo>
                <a:lnTo>
                  <a:pt x="1886482" y="4760991"/>
                </a:lnTo>
                <a:lnTo>
                  <a:pt x="1924896" y="4736379"/>
                </a:lnTo>
                <a:lnTo>
                  <a:pt x="1963596" y="4712181"/>
                </a:lnTo>
                <a:lnTo>
                  <a:pt x="2002582" y="4688400"/>
                </a:lnTo>
                <a:lnTo>
                  <a:pt x="2041849" y="4665039"/>
                </a:lnTo>
                <a:lnTo>
                  <a:pt x="2081395" y="4642101"/>
                </a:lnTo>
                <a:lnTo>
                  <a:pt x="2121216" y="4619589"/>
                </a:lnTo>
                <a:lnTo>
                  <a:pt x="2161309" y="4597507"/>
                </a:lnTo>
                <a:lnTo>
                  <a:pt x="2201671" y="4575857"/>
                </a:lnTo>
                <a:lnTo>
                  <a:pt x="2242299" y="4554642"/>
                </a:lnTo>
                <a:lnTo>
                  <a:pt x="2283190" y="4533867"/>
                </a:lnTo>
                <a:lnTo>
                  <a:pt x="2324341" y="4513533"/>
                </a:lnTo>
                <a:lnTo>
                  <a:pt x="2365748" y="4493644"/>
                </a:lnTo>
                <a:lnTo>
                  <a:pt x="2407409" y="4474203"/>
                </a:lnTo>
                <a:lnTo>
                  <a:pt x="2449320" y="4455213"/>
                </a:lnTo>
                <a:lnTo>
                  <a:pt x="2491478" y="4436678"/>
                </a:lnTo>
                <a:lnTo>
                  <a:pt x="2533881" y="4418600"/>
                </a:lnTo>
                <a:lnTo>
                  <a:pt x="2576524" y="4400983"/>
                </a:lnTo>
                <a:lnTo>
                  <a:pt x="2619405" y="4383829"/>
                </a:lnTo>
                <a:lnTo>
                  <a:pt x="2662521" y="4367142"/>
                </a:lnTo>
                <a:lnTo>
                  <a:pt x="2705868" y="4350925"/>
                </a:lnTo>
                <a:lnTo>
                  <a:pt x="2749444" y="4335181"/>
                </a:lnTo>
                <a:lnTo>
                  <a:pt x="2793245" y="4319913"/>
                </a:lnTo>
                <a:lnTo>
                  <a:pt x="2837268" y="4305125"/>
                </a:lnTo>
                <a:lnTo>
                  <a:pt x="2881511" y="4290818"/>
                </a:lnTo>
                <a:lnTo>
                  <a:pt x="2925969" y="4276998"/>
                </a:lnTo>
                <a:lnTo>
                  <a:pt x="2970641" y="4263665"/>
                </a:lnTo>
                <a:lnTo>
                  <a:pt x="3015522" y="4250825"/>
                </a:lnTo>
                <a:lnTo>
                  <a:pt x="3060609" y="4238479"/>
                </a:lnTo>
                <a:lnTo>
                  <a:pt x="3105900" y="4226632"/>
                </a:lnTo>
                <a:lnTo>
                  <a:pt x="3151391" y="4215285"/>
                </a:lnTo>
                <a:lnTo>
                  <a:pt x="3197080" y="4204443"/>
                </a:lnTo>
                <a:lnTo>
                  <a:pt x="3242963" y="4194108"/>
                </a:lnTo>
                <a:lnTo>
                  <a:pt x="3289036" y="4184284"/>
                </a:lnTo>
                <a:lnTo>
                  <a:pt x="3335298" y="4174973"/>
                </a:lnTo>
                <a:lnTo>
                  <a:pt x="3381744" y="4166178"/>
                </a:lnTo>
                <a:lnTo>
                  <a:pt x="3428371" y="4157904"/>
                </a:lnTo>
                <a:lnTo>
                  <a:pt x="3475178" y="4150152"/>
                </a:lnTo>
                <a:lnTo>
                  <a:pt x="3522159" y="4142927"/>
                </a:lnTo>
                <a:lnTo>
                  <a:pt x="3569313" y="4136231"/>
                </a:lnTo>
                <a:lnTo>
                  <a:pt x="3616636" y="4130067"/>
                </a:lnTo>
                <a:lnTo>
                  <a:pt x="3664125" y="4124438"/>
                </a:lnTo>
                <a:lnTo>
                  <a:pt x="3711776" y="4119348"/>
                </a:lnTo>
                <a:lnTo>
                  <a:pt x="3759588" y="4114799"/>
                </a:lnTo>
                <a:lnTo>
                  <a:pt x="3711776" y="4110251"/>
                </a:lnTo>
                <a:lnTo>
                  <a:pt x="3664125" y="4105161"/>
                </a:lnTo>
                <a:lnTo>
                  <a:pt x="3616636" y="4099532"/>
                </a:lnTo>
                <a:lnTo>
                  <a:pt x="3569313" y="4093368"/>
                </a:lnTo>
                <a:lnTo>
                  <a:pt x="3522159" y="4086672"/>
                </a:lnTo>
                <a:lnTo>
                  <a:pt x="3475178" y="4079446"/>
                </a:lnTo>
                <a:lnTo>
                  <a:pt x="3428371" y="4071695"/>
                </a:lnTo>
                <a:lnTo>
                  <a:pt x="3381744" y="4063420"/>
                </a:lnTo>
                <a:lnTo>
                  <a:pt x="3335298" y="4054626"/>
                </a:lnTo>
                <a:lnTo>
                  <a:pt x="3289036" y="4045315"/>
                </a:lnTo>
                <a:lnTo>
                  <a:pt x="3242963" y="4035490"/>
                </a:lnTo>
                <a:lnTo>
                  <a:pt x="3197080" y="4025155"/>
                </a:lnTo>
                <a:lnTo>
                  <a:pt x="3151391" y="4014313"/>
                </a:lnTo>
                <a:lnTo>
                  <a:pt x="3105900" y="4002967"/>
                </a:lnTo>
                <a:lnTo>
                  <a:pt x="3060609" y="3991119"/>
                </a:lnTo>
                <a:lnTo>
                  <a:pt x="3015522" y="3978774"/>
                </a:lnTo>
                <a:lnTo>
                  <a:pt x="2970641" y="3965933"/>
                </a:lnTo>
                <a:lnTo>
                  <a:pt x="2925969" y="3952601"/>
                </a:lnTo>
                <a:lnTo>
                  <a:pt x="2881511" y="3938780"/>
                </a:lnTo>
                <a:lnTo>
                  <a:pt x="2837268" y="3924474"/>
                </a:lnTo>
                <a:lnTo>
                  <a:pt x="2793245" y="3909685"/>
                </a:lnTo>
                <a:lnTo>
                  <a:pt x="2749444" y="3894417"/>
                </a:lnTo>
                <a:lnTo>
                  <a:pt x="2705868" y="3878673"/>
                </a:lnTo>
                <a:lnTo>
                  <a:pt x="2662521" y="3862456"/>
                </a:lnTo>
                <a:lnTo>
                  <a:pt x="2619405" y="3845770"/>
                </a:lnTo>
                <a:lnTo>
                  <a:pt x="2576524" y="3828616"/>
                </a:lnTo>
                <a:lnTo>
                  <a:pt x="2533881" y="3810998"/>
                </a:lnTo>
                <a:lnTo>
                  <a:pt x="2491478" y="3792921"/>
                </a:lnTo>
                <a:lnTo>
                  <a:pt x="2449320" y="3774385"/>
                </a:lnTo>
                <a:lnTo>
                  <a:pt x="2407409" y="3755396"/>
                </a:lnTo>
                <a:lnTo>
                  <a:pt x="2365748" y="3735955"/>
                </a:lnTo>
                <a:lnTo>
                  <a:pt x="2324341" y="3716066"/>
                </a:lnTo>
                <a:lnTo>
                  <a:pt x="2283190" y="3695732"/>
                </a:lnTo>
                <a:lnTo>
                  <a:pt x="2242299" y="3674956"/>
                </a:lnTo>
                <a:lnTo>
                  <a:pt x="2201671" y="3653742"/>
                </a:lnTo>
                <a:lnTo>
                  <a:pt x="2161309" y="3632092"/>
                </a:lnTo>
                <a:lnTo>
                  <a:pt x="2121216" y="3610010"/>
                </a:lnTo>
                <a:lnTo>
                  <a:pt x="2081395" y="3587498"/>
                </a:lnTo>
                <a:lnTo>
                  <a:pt x="2041849" y="3564560"/>
                </a:lnTo>
                <a:lnTo>
                  <a:pt x="2002582" y="3541199"/>
                </a:lnTo>
                <a:lnTo>
                  <a:pt x="1963596" y="3517418"/>
                </a:lnTo>
                <a:lnTo>
                  <a:pt x="1924896" y="3493220"/>
                </a:lnTo>
                <a:lnTo>
                  <a:pt x="1886482" y="3468608"/>
                </a:lnTo>
                <a:lnTo>
                  <a:pt x="1848360" y="3443585"/>
                </a:lnTo>
                <a:lnTo>
                  <a:pt x="1810532" y="3418156"/>
                </a:lnTo>
                <a:lnTo>
                  <a:pt x="1773001" y="3392321"/>
                </a:lnTo>
                <a:lnTo>
                  <a:pt x="1735771" y="3366086"/>
                </a:lnTo>
                <a:lnTo>
                  <a:pt x="1698844" y="3339452"/>
                </a:lnTo>
                <a:lnTo>
                  <a:pt x="1662223" y="3312423"/>
                </a:lnTo>
                <a:lnTo>
                  <a:pt x="1625912" y="3285003"/>
                </a:lnTo>
                <a:lnTo>
                  <a:pt x="1589914" y="3257193"/>
                </a:lnTo>
                <a:lnTo>
                  <a:pt x="1554232" y="3228998"/>
                </a:lnTo>
                <a:lnTo>
                  <a:pt x="1518869" y="3200420"/>
                </a:lnTo>
                <a:lnTo>
                  <a:pt x="1483828" y="3171463"/>
                </a:lnTo>
                <a:lnTo>
                  <a:pt x="1449112" y="3142129"/>
                </a:lnTo>
                <a:lnTo>
                  <a:pt x="1414725" y="3112423"/>
                </a:lnTo>
                <a:lnTo>
                  <a:pt x="1380670" y="3082346"/>
                </a:lnTo>
                <a:lnTo>
                  <a:pt x="1346949" y="3051902"/>
                </a:lnTo>
                <a:lnTo>
                  <a:pt x="1313566" y="3021095"/>
                </a:lnTo>
                <a:lnTo>
                  <a:pt x="1280524" y="2989926"/>
                </a:lnTo>
                <a:lnTo>
                  <a:pt x="1247826" y="2958400"/>
                </a:lnTo>
                <a:lnTo>
                  <a:pt x="1215475" y="2926520"/>
                </a:lnTo>
                <a:lnTo>
                  <a:pt x="1183474" y="2894288"/>
                </a:lnTo>
                <a:lnTo>
                  <a:pt x="1151827" y="2861708"/>
                </a:lnTo>
                <a:lnTo>
                  <a:pt x="1120536" y="2828783"/>
                </a:lnTo>
                <a:lnTo>
                  <a:pt x="1089605" y="2795515"/>
                </a:lnTo>
                <a:lnTo>
                  <a:pt x="1059037" y="2761909"/>
                </a:lnTo>
                <a:lnTo>
                  <a:pt x="1028835" y="2727967"/>
                </a:lnTo>
                <a:lnTo>
                  <a:pt x="999002" y="2693693"/>
                </a:lnTo>
                <a:lnTo>
                  <a:pt x="969541" y="2659089"/>
                </a:lnTo>
                <a:lnTo>
                  <a:pt x="940455" y="2624158"/>
                </a:lnTo>
                <a:lnTo>
                  <a:pt x="911748" y="2588904"/>
                </a:lnTo>
                <a:lnTo>
                  <a:pt x="883422" y="2553330"/>
                </a:lnTo>
                <a:lnTo>
                  <a:pt x="855481" y="2517439"/>
                </a:lnTo>
                <a:lnTo>
                  <a:pt x="827928" y="2481234"/>
                </a:lnTo>
                <a:lnTo>
                  <a:pt x="800766" y="2444719"/>
                </a:lnTo>
                <a:lnTo>
                  <a:pt x="773998" y="2407895"/>
                </a:lnTo>
                <a:lnTo>
                  <a:pt x="747627" y="2370767"/>
                </a:lnTo>
                <a:lnTo>
                  <a:pt x="721656" y="2333337"/>
                </a:lnTo>
                <a:lnTo>
                  <a:pt x="696089" y="2295609"/>
                </a:lnTo>
                <a:lnTo>
                  <a:pt x="670928" y="2257586"/>
                </a:lnTo>
                <a:lnTo>
                  <a:pt x="646177" y="2219271"/>
                </a:lnTo>
                <a:lnTo>
                  <a:pt x="621838" y="2180667"/>
                </a:lnTo>
                <a:lnTo>
                  <a:pt x="597916" y="2141777"/>
                </a:lnTo>
                <a:lnTo>
                  <a:pt x="574412" y="2102604"/>
                </a:lnTo>
                <a:lnTo>
                  <a:pt x="551331" y="2063151"/>
                </a:lnTo>
                <a:lnTo>
                  <a:pt x="528675" y="2023422"/>
                </a:lnTo>
                <a:lnTo>
                  <a:pt x="506448" y="1983420"/>
                </a:lnTo>
                <a:lnTo>
                  <a:pt x="484652" y="1943147"/>
                </a:lnTo>
                <a:lnTo>
                  <a:pt x="463291" y="1902607"/>
                </a:lnTo>
                <a:lnTo>
                  <a:pt x="442367" y="1861803"/>
                </a:lnTo>
                <a:lnTo>
                  <a:pt x="421885" y="1820738"/>
                </a:lnTo>
                <a:lnTo>
                  <a:pt x="401846" y="1779416"/>
                </a:lnTo>
                <a:lnTo>
                  <a:pt x="382255" y="1737838"/>
                </a:lnTo>
                <a:lnTo>
                  <a:pt x="363114" y="1696010"/>
                </a:lnTo>
                <a:lnTo>
                  <a:pt x="344426" y="1653932"/>
                </a:lnTo>
                <a:lnTo>
                  <a:pt x="326195" y="1611610"/>
                </a:lnTo>
                <a:lnTo>
                  <a:pt x="308423" y="1569045"/>
                </a:lnTo>
                <a:lnTo>
                  <a:pt x="291115" y="1526241"/>
                </a:lnTo>
                <a:lnTo>
                  <a:pt x="274272" y="1483201"/>
                </a:lnTo>
                <a:lnTo>
                  <a:pt x="257898" y="1439928"/>
                </a:lnTo>
                <a:lnTo>
                  <a:pt x="241996" y="1396426"/>
                </a:lnTo>
                <a:lnTo>
                  <a:pt x="226570" y="1352697"/>
                </a:lnTo>
                <a:lnTo>
                  <a:pt x="211622" y="1308744"/>
                </a:lnTo>
                <a:lnTo>
                  <a:pt x="197156" y="1264571"/>
                </a:lnTo>
                <a:lnTo>
                  <a:pt x="183174" y="1220181"/>
                </a:lnTo>
                <a:lnTo>
                  <a:pt x="169680" y="1175577"/>
                </a:lnTo>
                <a:lnTo>
                  <a:pt x="156677" y="1130761"/>
                </a:lnTo>
                <a:lnTo>
                  <a:pt x="144168" y="1085738"/>
                </a:lnTo>
                <a:lnTo>
                  <a:pt x="132156" y="1040510"/>
                </a:lnTo>
                <a:lnTo>
                  <a:pt x="120645" y="995081"/>
                </a:lnTo>
                <a:lnTo>
                  <a:pt x="109637" y="949452"/>
                </a:lnTo>
                <a:lnTo>
                  <a:pt x="99135" y="903629"/>
                </a:lnTo>
                <a:lnTo>
                  <a:pt x="89143" y="857613"/>
                </a:lnTo>
                <a:lnTo>
                  <a:pt x="79664" y="811408"/>
                </a:lnTo>
                <a:lnTo>
                  <a:pt x="70701" y="765017"/>
                </a:lnTo>
                <a:lnTo>
                  <a:pt x="62256" y="718443"/>
                </a:lnTo>
                <a:lnTo>
                  <a:pt x="54334" y="671689"/>
                </a:lnTo>
                <a:lnTo>
                  <a:pt x="46937" y="624758"/>
                </a:lnTo>
                <a:lnTo>
                  <a:pt x="40069" y="577654"/>
                </a:lnTo>
                <a:lnTo>
                  <a:pt x="33732" y="530379"/>
                </a:lnTo>
                <a:lnTo>
                  <a:pt x="27930" y="482937"/>
                </a:lnTo>
                <a:lnTo>
                  <a:pt x="22665" y="435331"/>
                </a:lnTo>
                <a:lnTo>
                  <a:pt x="17941" y="387564"/>
                </a:lnTo>
                <a:lnTo>
                  <a:pt x="13762" y="339638"/>
                </a:lnTo>
                <a:lnTo>
                  <a:pt x="10129" y="291558"/>
                </a:lnTo>
                <a:lnTo>
                  <a:pt x="7047" y="243326"/>
                </a:lnTo>
                <a:lnTo>
                  <a:pt x="4518" y="194946"/>
                </a:lnTo>
                <a:lnTo>
                  <a:pt x="2546" y="146420"/>
                </a:lnTo>
                <a:lnTo>
                  <a:pt x="1133" y="97751"/>
                </a:lnTo>
                <a:lnTo>
                  <a:pt x="283" y="48943"/>
                </a:lnTo>
                <a:lnTo>
                  <a:pt x="0" y="0"/>
                </a:lnTo>
                <a:lnTo>
                  <a:pt x="4073539" y="0"/>
                </a:lnTo>
                <a:lnTo>
                  <a:pt x="4073539" y="8229599"/>
                </a:lnTo>
                <a:close/>
              </a:path>
            </a:pathLst>
          </a:custGeom>
          <a:solidFill>
            <a:srgbClr val="66A26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5807" y="25199"/>
            <a:ext cx="2044531" cy="17706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48660" y="1311108"/>
            <a:ext cx="2745740" cy="501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b="1" spc="-240" dirty="0">
                <a:solidFill>
                  <a:srgbClr val="ECECEC"/>
                </a:solidFill>
                <a:latin typeface="Arial"/>
                <a:cs typeface="Arial"/>
              </a:rPr>
              <a:t>Б</a:t>
            </a:r>
            <a:r>
              <a:rPr sz="3100" b="1" spc="160" dirty="0">
                <a:solidFill>
                  <a:srgbClr val="ECECEC"/>
                </a:solidFill>
                <a:latin typeface="Arial"/>
                <a:cs typeface="Arial"/>
              </a:rPr>
              <a:t>а</a:t>
            </a:r>
            <a:r>
              <a:rPr sz="3100" b="1" spc="380" dirty="0">
                <a:solidFill>
                  <a:srgbClr val="ECECEC"/>
                </a:solidFill>
                <a:latin typeface="Arial"/>
                <a:cs typeface="Arial"/>
              </a:rPr>
              <a:t>к</a:t>
            </a:r>
            <a:r>
              <a:rPr sz="3100" b="1" spc="160" dirty="0">
                <a:solidFill>
                  <a:srgbClr val="ECECEC"/>
                </a:solidFill>
                <a:latin typeface="Arial"/>
                <a:cs typeface="Arial"/>
              </a:rPr>
              <a:t>а</a:t>
            </a:r>
            <a:r>
              <a:rPr sz="3100" b="1" spc="40" dirty="0">
                <a:solidFill>
                  <a:srgbClr val="ECECEC"/>
                </a:solidFill>
                <a:latin typeface="Arial"/>
                <a:cs typeface="Arial"/>
              </a:rPr>
              <a:t>л</a:t>
            </a:r>
            <a:r>
              <a:rPr sz="3100" b="1" spc="160" dirty="0">
                <a:solidFill>
                  <a:srgbClr val="ECECEC"/>
                </a:solidFill>
                <a:latin typeface="Arial"/>
                <a:cs typeface="Arial"/>
              </a:rPr>
              <a:t>а</a:t>
            </a:r>
            <a:r>
              <a:rPr sz="3100" b="1" spc="85" dirty="0">
                <a:solidFill>
                  <a:srgbClr val="ECECEC"/>
                </a:solidFill>
                <a:latin typeface="Arial"/>
                <a:cs typeface="Arial"/>
              </a:rPr>
              <a:t>в</a:t>
            </a:r>
            <a:r>
              <a:rPr sz="3100" b="1" spc="80" dirty="0">
                <a:solidFill>
                  <a:srgbClr val="ECECEC"/>
                </a:solidFill>
                <a:latin typeface="Arial"/>
                <a:cs typeface="Arial"/>
              </a:rPr>
              <a:t>р</a:t>
            </a:r>
            <a:r>
              <a:rPr sz="3100" b="1" spc="340" dirty="0">
                <a:solidFill>
                  <a:srgbClr val="ECECEC"/>
                </a:solidFill>
                <a:latin typeface="Arial"/>
                <a:cs typeface="Arial"/>
              </a:rPr>
              <a:t>и</a:t>
            </a:r>
            <a:r>
              <a:rPr sz="3100" b="1" spc="160" dirty="0">
                <a:solidFill>
                  <a:srgbClr val="ECECEC"/>
                </a:solidFill>
                <a:latin typeface="Arial"/>
                <a:cs typeface="Arial"/>
              </a:rPr>
              <a:t>а</a:t>
            </a:r>
            <a:r>
              <a:rPr sz="3100" b="1" spc="204" dirty="0">
                <a:solidFill>
                  <a:srgbClr val="ECECEC"/>
                </a:solidFill>
                <a:latin typeface="Arial"/>
                <a:cs typeface="Arial"/>
              </a:rPr>
              <a:t>т</a:t>
            </a:r>
            <a:endParaRPr sz="3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6765" y="1311108"/>
            <a:ext cx="2961640" cy="501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b="1" spc="155" dirty="0">
                <a:solidFill>
                  <a:srgbClr val="ECECEC"/>
                </a:solidFill>
                <a:latin typeface="Arial"/>
                <a:cs typeface="Arial"/>
              </a:rPr>
              <a:t>Магистратура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673312" y="1311108"/>
            <a:ext cx="2734310" cy="50101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3100" b="1" spc="-90" dirty="0">
                <a:solidFill>
                  <a:srgbClr val="ECECEC"/>
                </a:solidFill>
                <a:latin typeface="Arial"/>
                <a:cs typeface="Arial"/>
              </a:rPr>
              <a:t>А</a:t>
            </a:r>
            <a:r>
              <a:rPr sz="3100" b="1" spc="-120" dirty="0">
                <a:solidFill>
                  <a:srgbClr val="ECECEC"/>
                </a:solidFill>
                <a:latin typeface="Arial"/>
                <a:cs typeface="Arial"/>
              </a:rPr>
              <a:t>с</a:t>
            </a:r>
            <a:r>
              <a:rPr sz="3100" b="1" spc="160" dirty="0">
                <a:solidFill>
                  <a:srgbClr val="ECECEC"/>
                </a:solidFill>
                <a:latin typeface="Arial"/>
                <a:cs typeface="Arial"/>
              </a:rPr>
              <a:t>п</a:t>
            </a:r>
            <a:r>
              <a:rPr sz="3100" b="1" spc="340" dirty="0">
                <a:solidFill>
                  <a:srgbClr val="ECECEC"/>
                </a:solidFill>
                <a:latin typeface="Arial"/>
                <a:cs typeface="Arial"/>
              </a:rPr>
              <a:t>и</a:t>
            </a:r>
            <a:r>
              <a:rPr sz="3100" b="1" spc="80" dirty="0">
                <a:solidFill>
                  <a:srgbClr val="ECECEC"/>
                </a:solidFill>
                <a:latin typeface="Arial"/>
                <a:cs typeface="Arial"/>
              </a:rPr>
              <a:t>р</a:t>
            </a:r>
            <a:r>
              <a:rPr sz="3100" b="1" spc="160" dirty="0">
                <a:solidFill>
                  <a:srgbClr val="ECECEC"/>
                </a:solidFill>
                <a:latin typeface="Arial"/>
                <a:cs typeface="Arial"/>
              </a:rPr>
              <a:t>а</a:t>
            </a:r>
            <a:r>
              <a:rPr sz="3100" b="1" spc="190" dirty="0">
                <a:solidFill>
                  <a:srgbClr val="ECECEC"/>
                </a:solidFill>
                <a:latin typeface="Arial"/>
                <a:cs typeface="Arial"/>
              </a:rPr>
              <a:t>н</a:t>
            </a:r>
            <a:r>
              <a:rPr sz="3100" b="1" spc="204" dirty="0">
                <a:solidFill>
                  <a:srgbClr val="ECECEC"/>
                </a:solidFill>
                <a:latin typeface="Arial"/>
                <a:cs typeface="Arial"/>
              </a:rPr>
              <a:t>т</a:t>
            </a:r>
            <a:r>
              <a:rPr sz="3100" b="1" spc="50" dirty="0">
                <a:solidFill>
                  <a:srgbClr val="ECECEC"/>
                </a:solidFill>
                <a:latin typeface="Arial"/>
                <a:cs typeface="Arial"/>
              </a:rPr>
              <a:t>у</a:t>
            </a:r>
            <a:r>
              <a:rPr sz="3100" b="1" spc="80" dirty="0">
                <a:solidFill>
                  <a:srgbClr val="ECECEC"/>
                </a:solidFill>
                <a:latin typeface="Arial"/>
                <a:cs typeface="Arial"/>
              </a:rPr>
              <a:t>р</a:t>
            </a:r>
            <a:r>
              <a:rPr sz="3100" b="1" spc="160" dirty="0">
                <a:solidFill>
                  <a:srgbClr val="ECECEC"/>
                </a:solidFill>
                <a:latin typeface="Arial"/>
                <a:cs typeface="Arial"/>
              </a:rPr>
              <a:t>а</a:t>
            </a:r>
            <a:endParaRPr sz="310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7" name="object 7"/>
            <p:cNvSpPr/>
            <p:nvPr/>
          </p:nvSpPr>
          <p:spPr>
            <a:xfrm>
              <a:off x="0" y="19900"/>
              <a:ext cx="18268315" cy="10267315"/>
            </a:xfrm>
            <a:custGeom>
              <a:avLst/>
              <a:gdLst/>
              <a:ahLst/>
              <a:cxnLst/>
              <a:rect l="l" t="t" r="r" b="b"/>
              <a:pathLst>
                <a:path w="18268315" h="10267315">
                  <a:moveTo>
                    <a:pt x="18267807" y="2111159"/>
                  </a:moveTo>
                  <a:lnTo>
                    <a:pt x="3810266" y="2092515"/>
                  </a:lnTo>
                  <a:lnTo>
                    <a:pt x="3810266" y="0"/>
                  </a:lnTo>
                  <a:lnTo>
                    <a:pt x="3762641" y="0"/>
                  </a:lnTo>
                  <a:lnTo>
                    <a:pt x="3762641" y="2092464"/>
                  </a:lnTo>
                  <a:lnTo>
                    <a:pt x="0" y="2087600"/>
                  </a:lnTo>
                  <a:lnTo>
                    <a:pt x="0" y="2135225"/>
                  </a:lnTo>
                  <a:lnTo>
                    <a:pt x="3762641" y="2140089"/>
                  </a:lnTo>
                  <a:lnTo>
                    <a:pt x="3762641" y="3371367"/>
                  </a:lnTo>
                  <a:lnTo>
                    <a:pt x="0" y="3371367"/>
                  </a:lnTo>
                  <a:lnTo>
                    <a:pt x="0" y="3418992"/>
                  </a:lnTo>
                  <a:lnTo>
                    <a:pt x="3762641" y="3418992"/>
                  </a:lnTo>
                  <a:lnTo>
                    <a:pt x="3762641" y="10267099"/>
                  </a:lnTo>
                  <a:lnTo>
                    <a:pt x="3810266" y="10267099"/>
                  </a:lnTo>
                  <a:lnTo>
                    <a:pt x="3810266" y="3418992"/>
                  </a:lnTo>
                  <a:lnTo>
                    <a:pt x="18267744" y="3418992"/>
                  </a:lnTo>
                  <a:lnTo>
                    <a:pt x="18267744" y="3371367"/>
                  </a:lnTo>
                  <a:lnTo>
                    <a:pt x="3810266" y="3371367"/>
                  </a:lnTo>
                  <a:lnTo>
                    <a:pt x="3810266" y="2140140"/>
                  </a:lnTo>
                  <a:lnTo>
                    <a:pt x="18267744" y="2158784"/>
                  </a:lnTo>
                  <a:lnTo>
                    <a:pt x="18267807" y="211115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812" y="4923293"/>
              <a:ext cx="18241010" cy="0"/>
            </a:xfrm>
            <a:custGeom>
              <a:avLst/>
              <a:gdLst/>
              <a:ahLst/>
              <a:cxnLst/>
              <a:rect l="l" t="t" r="r" b="b"/>
              <a:pathLst>
                <a:path w="18241010">
                  <a:moveTo>
                    <a:pt x="0" y="0"/>
                  </a:moveTo>
                  <a:lnTo>
                    <a:pt x="18240436" y="0"/>
                  </a:lnTo>
                </a:path>
              </a:pathLst>
            </a:custGeom>
            <a:ln w="47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3799" y="11"/>
              <a:ext cx="18264505" cy="10287000"/>
            </a:xfrm>
            <a:custGeom>
              <a:avLst/>
              <a:gdLst/>
              <a:ahLst/>
              <a:cxnLst/>
              <a:rect l="l" t="t" r="r" b="b"/>
              <a:pathLst>
                <a:path w="18264505" h="10287000">
                  <a:moveTo>
                    <a:pt x="18264188" y="6598247"/>
                  </a:moveTo>
                  <a:lnTo>
                    <a:pt x="13137528" y="6598247"/>
                  </a:lnTo>
                  <a:lnTo>
                    <a:pt x="13137528" y="0"/>
                  </a:lnTo>
                  <a:lnTo>
                    <a:pt x="13089903" y="0"/>
                  </a:lnTo>
                  <a:lnTo>
                    <a:pt x="13089903" y="6598247"/>
                  </a:lnTo>
                  <a:lnTo>
                    <a:pt x="13089903" y="6645872"/>
                  </a:lnTo>
                  <a:lnTo>
                    <a:pt x="13089903" y="8407133"/>
                  </a:lnTo>
                  <a:lnTo>
                    <a:pt x="8259635" y="8407133"/>
                  </a:lnTo>
                  <a:lnTo>
                    <a:pt x="8259635" y="6645872"/>
                  </a:lnTo>
                  <a:lnTo>
                    <a:pt x="13089903" y="6645872"/>
                  </a:lnTo>
                  <a:lnTo>
                    <a:pt x="13089903" y="6598247"/>
                  </a:lnTo>
                  <a:lnTo>
                    <a:pt x="8259635" y="6598247"/>
                  </a:lnTo>
                  <a:lnTo>
                    <a:pt x="8259635" y="0"/>
                  </a:lnTo>
                  <a:lnTo>
                    <a:pt x="8212010" y="0"/>
                  </a:lnTo>
                  <a:lnTo>
                    <a:pt x="8212010" y="6598247"/>
                  </a:lnTo>
                  <a:lnTo>
                    <a:pt x="0" y="6598247"/>
                  </a:lnTo>
                  <a:lnTo>
                    <a:pt x="0" y="6645872"/>
                  </a:lnTo>
                  <a:lnTo>
                    <a:pt x="8212010" y="6645872"/>
                  </a:lnTo>
                  <a:lnTo>
                    <a:pt x="8212010" y="8407133"/>
                  </a:lnTo>
                  <a:lnTo>
                    <a:pt x="0" y="8407133"/>
                  </a:lnTo>
                  <a:lnTo>
                    <a:pt x="0" y="8454758"/>
                  </a:lnTo>
                  <a:lnTo>
                    <a:pt x="8212010" y="8454758"/>
                  </a:lnTo>
                  <a:lnTo>
                    <a:pt x="8212010" y="10269283"/>
                  </a:lnTo>
                  <a:lnTo>
                    <a:pt x="8259635" y="10269283"/>
                  </a:lnTo>
                  <a:lnTo>
                    <a:pt x="8259635" y="8454758"/>
                  </a:lnTo>
                  <a:lnTo>
                    <a:pt x="13089903" y="8454758"/>
                  </a:lnTo>
                  <a:lnTo>
                    <a:pt x="13089903" y="10286987"/>
                  </a:lnTo>
                  <a:lnTo>
                    <a:pt x="13137528" y="10286987"/>
                  </a:lnTo>
                  <a:lnTo>
                    <a:pt x="13137528" y="8454758"/>
                  </a:lnTo>
                  <a:lnTo>
                    <a:pt x="18264188" y="8454758"/>
                  </a:lnTo>
                  <a:lnTo>
                    <a:pt x="18264188" y="8407133"/>
                  </a:lnTo>
                  <a:lnTo>
                    <a:pt x="13137528" y="8407133"/>
                  </a:lnTo>
                  <a:lnTo>
                    <a:pt x="13137528" y="6645872"/>
                  </a:lnTo>
                  <a:lnTo>
                    <a:pt x="18264188" y="6645872"/>
                  </a:lnTo>
                  <a:lnTo>
                    <a:pt x="18264188" y="65982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24346" y="2618807"/>
            <a:ext cx="262763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30" dirty="0">
                <a:solidFill>
                  <a:srgbClr val="ECECEC"/>
                </a:solidFill>
                <a:latin typeface="Microsoft Sans Serif"/>
                <a:cs typeface="Microsoft Sans Serif"/>
              </a:rPr>
              <a:t>ф</a:t>
            </a:r>
            <a:r>
              <a:rPr sz="3400" spc="-40" dirty="0">
                <a:solidFill>
                  <a:srgbClr val="ECECEC"/>
                </a:solidFill>
                <a:latin typeface="Microsoft Sans Serif"/>
                <a:cs typeface="Microsoft Sans Serif"/>
              </a:rPr>
              <a:t>-</a:t>
            </a:r>
            <a:r>
              <a:rPr sz="3400" spc="-45" dirty="0">
                <a:solidFill>
                  <a:srgbClr val="ECECEC"/>
                </a:solidFill>
                <a:latin typeface="Microsoft Sans Serif"/>
                <a:cs typeface="Microsoft Sans Serif"/>
              </a:rPr>
              <a:t>я</a:t>
            </a:r>
            <a:r>
              <a:rPr sz="3400" spc="-2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3400" spc="-135" dirty="0">
                <a:solidFill>
                  <a:srgbClr val="ECECEC"/>
                </a:solidFill>
                <a:latin typeface="Microsoft Sans Serif"/>
                <a:cs typeface="Microsoft Sans Serif"/>
              </a:rPr>
              <a:t>д</a:t>
            </a:r>
            <a:r>
              <a:rPr sz="3400" spc="-95" dirty="0">
                <a:solidFill>
                  <a:srgbClr val="ECECEC"/>
                </a:solidFill>
                <a:latin typeface="Microsoft Sans Serif"/>
                <a:cs typeface="Microsoft Sans Serif"/>
              </a:rPr>
              <a:t>л</a:t>
            </a:r>
            <a:r>
              <a:rPr sz="3400" spc="-45" dirty="0">
                <a:solidFill>
                  <a:srgbClr val="ECECEC"/>
                </a:solidFill>
                <a:latin typeface="Microsoft Sans Serif"/>
                <a:cs typeface="Microsoft Sans Serif"/>
              </a:rPr>
              <a:t>я</a:t>
            </a:r>
            <a:r>
              <a:rPr sz="3400" spc="-2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3400" spc="-145" dirty="0">
                <a:solidFill>
                  <a:srgbClr val="ECECEC"/>
                </a:solidFill>
                <a:latin typeface="Microsoft Sans Serif"/>
                <a:cs typeface="Microsoft Sans Serif"/>
              </a:rPr>
              <a:t>у</a:t>
            </a:r>
            <a:r>
              <a:rPr sz="3400" spc="180" dirty="0">
                <a:solidFill>
                  <a:srgbClr val="ECECEC"/>
                </a:solidFill>
                <a:latin typeface="Microsoft Sans Serif"/>
                <a:cs typeface="Microsoft Sans Serif"/>
              </a:rPr>
              <a:t>н</a:t>
            </a:r>
            <a:r>
              <a:rPr sz="3400" spc="-40" dirty="0">
                <a:solidFill>
                  <a:srgbClr val="ECECEC"/>
                </a:solidFill>
                <a:latin typeface="Microsoft Sans Serif"/>
                <a:cs typeface="Microsoft Sans Serif"/>
              </a:rPr>
              <a:t>-</a:t>
            </a:r>
            <a:r>
              <a:rPr sz="3400" spc="-50" dirty="0">
                <a:solidFill>
                  <a:srgbClr val="ECECEC"/>
                </a:solidFill>
                <a:latin typeface="Microsoft Sans Serif"/>
                <a:cs typeface="Microsoft Sans Serif"/>
              </a:rPr>
              <a:t>т</a:t>
            </a:r>
            <a:r>
              <a:rPr sz="3400" spc="-90" dirty="0">
                <a:solidFill>
                  <a:srgbClr val="ECECEC"/>
                </a:solidFill>
                <a:latin typeface="Microsoft Sans Serif"/>
                <a:cs typeface="Microsoft Sans Serif"/>
              </a:rPr>
              <a:t>а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20355" y="3840209"/>
            <a:ext cx="3597910" cy="499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100" spc="-25" dirty="0">
                <a:solidFill>
                  <a:srgbClr val="ECECEC"/>
                </a:solidFill>
                <a:latin typeface="Microsoft Sans Serif"/>
                <a:cs typeface="Microsoft Sans Serif"/>
              </a:rPr>
              <a:t>базовая</a:t>
            </a:r>
            <a:r>
              <a:rPr sz="3100" spc="-70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3100" dirty="0">
                <a:solidFill>
                  <a:srgbClr val="ECECEC"/>
                </a:solidFill>
                <a:latin typeface="Microsoft Sans Serif"/>
                <a:cs typeface="Microsoft Sans Serif"/>
              </a:rPr>
              <a:t>парадигма</a:t>
            </a:r>
            <a:endParaRPr sz="31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91237" y="5382950"/>
            <a:ext cx="206502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15" dirty="0">
                <a:solidFill>
                  <a:srgbClr val="ECECEC"/>
                </a:solidFill>
                <a:latin typeface="Microsoft Sans Serif"/>
                <a:cs typeface="Microsoft Sans Serif"/>
              </a:rPr>
              <a:t>must-have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2306" y="7350886"/>
            <a:ext cx="35426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35" dirty="0">
                <a:solidFill>
                  <a:srgbClr val="ECECEC"/>
                </a:solidFill>
                <a:latin typeface="Microsoft Sans Serif"/>
                <a:cs typeface="Microsoft Sans Serif"/>
              </a:rPr>
              <a:t>интерес</a:t>
            </a:r>
            <a:r>
              <a:rPr sz="3400" spc="-10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3400" spc="-50" dirty="0">
                <a:solidFill>
                  <a:srgbClr val="ECECEC"/>
                </a:solidFill>
                <a:latin typeface="Microsoft Sans Serif"/>
                <a:cs typeface="Microsoft Sans Serif"/>
              </a:rPr>
              <a:t>студента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7138" y="9237372"/>
            <a:ext cx="21640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solidFill>
                  <a:srgbClr val="ECECEC"/>
                </a:solidFill>
                <a:latin typeface="Microsoft Sans Serif"/>
                <a:cs typeface="Microsoft Sans Serif"/>
              </a:rPr>
              <a:t>выпускник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523023" y="2150770"/>
            <a:ext cx="308737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51765">
              <a:lnSpc>
                <a:spcPct val="115799"/>
              </a:lnSpc>
              <a:spcBef>
                <a:spcPts val="100"/>
              </a:spcBef>
            </a:pPr>
            <a:r>
              <a:rPr sz="3400" spc="65" dirty="0">
                <a:solidFill>
                  <a:srgbClr val="ECECEC"/>
                </a:solidFill>
                <a:latin typeface="Microsoft Sans Serif"/>
                <a:cs typeface="Microsoft Sans Serif"/>
              </a:rPr>
              <a:t>свои </a:t>
            </a:r>
            <a:r>
              <a:rPr sz="3400" spc="20" dirty="0">
                <a:solidFill>
                  <a:srgbClr val="ECECEC"/>
                </a:solidFill>
                <a:latin typeface="Microsoft Sans Serif"/>
                <a:cs typeface="Microsoft Sans Serif"/>
              </a:rPr>
              <a:t>люди </a:t>
            </a:r>
            <a:r>
              <a:rPr sz="3400" spc="105" dirty="0">
                <a:solidFill>
                  <a:srgbClr val="ECECEC"/>
                </a:solidFill>
                <a:latin typeface="Microsoft Sans Serif"/>
                <a:cs typeface="Microsoft Sans Serif"/>
              </a:rPr>
              <a:t>во </a:t>
            </a:r>
            <a:r>
              <a:rPr sz="3400" spc="110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3400" spc="60" dirty="0">
                <a:solidFill>
                  <a:srgbClr val="ECECEC"/>
                </a:solidFill>
                <a:latin typeface="Microsoft Sans Serif"/>
                <a:cs typeface="Microsoft Sans Serif"/>
              </a:rPr>
              <a:t>внешнем</a:t>
            </a:r>
            <a:r>
              <a:rPr sz="3400" spc="-7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3400" spc="20" dirty="0">
                <a:solidFill>
                  <a:srgbClr val="ECECEC"/>
                </a:solidFill>
                <a:latin typeface="Microsoft Sans Serif"/>
                <a:cs typeface="Microsoft Sans Serif"/>
              </a:rPr>
              <a:t>мире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19848" y="3536122"/>
            <a:ext cx="2693670" cy="1225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7490">
              <a:lnSpc>
                <a:spcPct val="115799"/>
              </a:lnSpc>
              <a:spcBef>
                <a:spcPts val="100"/>
              </a:spcBef>
            </a:pPr>
            <a:r>
              <a:rPr sz="3400" spc="35" dirty="0">
                <a:solidFill>
                  <a:srgbClr val="ECECEC"/>
                </a:solidFill>
                <a:latin typeface="Microsoft Sans Serif"/>
                <a:cs typeface="Microsoft Sans Serif"/>
              </a:rPr>
              <a:t>свободное </a:t>
            </a:r>
            <a:r>
              <a:rPr sz="3400" spc="40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3400" spc="95" dirty="0">
                <a:solidFill>
                  <a:srgbClr val="ECECEC"/>
                </a:solidFill>
                <a:latin typeface="Microsoft Sans Serif"/>
                <a:cs typeface="Microsoft Sans Serif"/>
              </a:rPr>
              <a:t>о</a:t>
            </a:r>
            <a:r>
              <a:rPr sz="3400" spc="-5" dirty="0">
                <a:solidFill>
                  <a:srgbClr val="ECECEC"/>
                </a:solidFill>
                <a:latin typeface="Microsoft Sans Serif"/>
                <a:cs typeface="Microsoft Sans Serif"/>
              </a:rPr>
              <a:t>б</a:t>
            </a:r>
            <a:r>
              <a:rPr sz="3400" spc="125" dirty="0">
                <a:solidFill>
                  <a:srgbClr val="ECECEC"/>
                </a:solidFill>
                <a:latin typeface="Microsoft Sans Serif"/>
                <a:cs typeface="Microsoft Sans Serif"/>
              </a:rPr>
              <a:t>р</a:t>
            </a:r>
            <a:r>
              <a:rPr sz="3400" spc="-95" dirty="0">
                <a:solidFill>
                  <a:srgbClr val="ECECEC"/>
                </a:solidFill>
                <a:latin typeface="Microsoft Sans Serif"/>
                <a:cs typeface="Microsoft Sans Serif"/>
              </a:rPr>
              <a:t>а</a:t>
            </a:r>
            <a:r>
              <a:rPr sz="3400" spc="-170" dirty="0">
                <a:solidFill>
                  <a:srgbClr val="ECECEC"/>
                </a:solidFill>
                <a:latin typeface="Microsoft Sans Serif"/>
                <a:cs typeface="Microsoft Sans Serif"/>
              </a:rPr>
              <a:t>з</a:t>
            </a:r>
            <a:r>
              <a:rPr sz="3400" spc="95" dirty="0">
                <a:solidFill>
                  <a:srgbClr val="ECECEC"/>
                </a:solidFill>
                <a:latin typeface="Microsoft Sans Serif"/>
                <a:cs typeface="Microsoft Sans Serif"/>
              </a:rPr>
              <a:t>о</a:t>
            </a:r>
            <a:r>
              <a:rPr sz="3400" spc="110" dirty="0">
                <a:solidFill>
                  <a:srgbClr val="ECECEC"/>
                </a:solidFill>
                <a:latin typeface="Microsoft Sans Serif"/>
                <a:cs typeface="Microsoft Sans Serif"/>
              </a:rPr>
              <a:t>в</a:t>
            </a:r>
            <a:r>
              <a:rPr sz="3400" spc="-95" dirty="0">
                <a:solidFill>
                  <a:srgbClr val="ECECEC"/>
                </a:solidFill>
                <a:latin typeface="Microsoft Sans Serif"/>
                <a:cs typeface="Microsoft Sans Serif"/>
              </a:rPr>
              <a:t>а</a:t>
            </a:r>
            <a:r>
              <a:rPr sz="3400" spc="180" dirty="0">
                <a:solidFill>
                  <a:srgbClr val="ECECEC"/>
                </a:solidFill>
                <a:latin typeface="Microsoft Sans Serif"/>
                <a:cs typeface="Microsoft Sans Serif"/>
              </a:rPr>
              <a:t>н</a:t>
            </a:r>
            <a:r>
              <a:rPr sz="3400" spc="130" dirty="0">
                <a:solidFill>
                  <a:srgbClr val="ECECEC"/>
                </a:solidFill>
                <a:latin typeface="Microsoft Sans Serif"/>
                <a:cs typeface="Microsoft Sans Serif"/>
              </a:rPr>
              <a:t>и</a:t>
            </a:r>
            <a:r>
              <a:rPr sz="3400" spc="-25" dirty="0">
                <a:solidFill>
                  <a:srgbClr val="ECECEC"/>
                </a:solidFill>
                <a:latin typeface="Microsoft Sans Serif"/>
                <a:cs typeface="Microsoft Sans Serif"/>
              </a:rPr>
              <a:t>е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8615" y="5639815"/>
            <a:ext cx="387286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5" dirty="0">
                <a:solidFill>
                  <a:srgbClr val="ECECEC"/>
                </a:solidFill>
                <a:latin typeface="Microsoft Sans Serif"/>
                <a:cs typeface="Microsoft Sans Serif"/>
              </a:rPr>
              <a:t>индивидуализация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018478" y="6895074"/>
            <a:ext cx="4096385" cy="13957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17500"/>
              </a:lnSpc>
              <a:spcBef>
                <a:spcPts val="90"/>
              </a:spcBef>
            </a:pPr>
            <a:r>
              <a:rPr sz="2550" spc="60" dirty="0">
                <a:solidFill>
                  <a:srgbClr val="ECECEC"/>
                </a:solidFill>
                <a:latin typeface="Microsoft Sans Serif"/>
                <a:cs typeface="Microsoft Sans Serif"/>
              </a:rPr>
              <a:t>ориентация </a:t>
            </a:r>
            <a:r>
              <a:rPr sz="2550" spc="110" dirty="0">
                <a:solidFill>
                  <a:srgbClr val="ECECEC"/>
                </a:solidFill>
                <a:latin typeface="Microsoft Sans Serif"/>
                <a:cs typeface="Microsoft Sans Serif"/>
              </a:rPr>
              <a:t>в </a:t>
            </a:r>
            <a:r>
              <a:rPr sz="2550" spc="114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550" spc="10" dirty="0">
                <a:solidFill>
                  <a:srgbClr val="ECECEC"/>
                </a:solidFill>
                <a:latin typeface="Microsoft Sans Serif"/>
                <a:cs typeface="Microsoft Sans Serif"/>
              </a:rPr>
              <a:t>интеллектуальном </a:t>
            </a:r>
            <a:r>
              <a:rPr sz="2550" spc="1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550" spc="45" dirty="0">
                <a:solidFill>
                  <a:srgbClr val="ECECEC"/>
                </a:solidFill>
                <a:latin typeface="Microsoft Sans Serif"/>
                <a:cs typeface="Microsoft Sans Serif"/>
              </a:rPr>
              <a:t>пространстве</a:t>
            </a:r>
            <a:r>
              <a:rPr sz="2550" spc="-5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550" spc="10" dirty="0">
                <a:solidFill>
                  <a:srgbClr val="ECECEC"/>
                </a:solidFill>
                <a:latin typeface="Microsoft Sans Serif"/>
                <a:cs typeface="Microsoft Sans Serif"/>
              </a:rPr>
              <a:t>(поиск</a:t>
            </a:r>
            <a:r>
              <a:rPr sz="2550" spc="-50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550" spc="-40" dirty="0">
                <a:solidFill>
                  <a:srgbClr val="ECECEC"/>
                </a:solidFill>
                <a:latin typeface="Microsoft Sans Serif"/>
                <a:cs typeface="Microsoft Sans Serif"/>
              </a:rPr>
              <a:t>себя)</a:t>
            </a:r>
            <a:endParaRPr sz="2550">
              <a:latin typeface="Microsoft Sans Serif"/>
              <a:cs typeface="Microsoft Sans Serif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75121" y="9239346"/>
            <a:ext cx="1285240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spc="25" dirty="0">
                <a:solidFill>
                  <a:srgbClr val="ECECEC"/>
                </a:solidFill>
                <a:latin typeface="Microsoft Sans Serif"/>
                <a:cs typeface="Microsoft Sans Serif"/>
              </a:rPr>
              <a:t>человек</a:t>
            </a:r>
            <a:endParaRPr sz="2550">
              <a:latin typeface="Microsoft Sans Serif"/>
              <a:cs typeface="Microsoft Sans Serif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433107" y="2065856"/>
            <a:ext cx="2985135" cy="1311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7200"/>
              </a:lnSpc>
              <a:spcBef>
                <a:spcPts val="95"/>
              </a:spcBef>
            </a:pPr>
            <a:r>
              <a:rPr sz="2400" spc="-20" dirty="0">
                <a:solidFill>
                  <a:srgbClr val="ECECEC"/>
                </a:solidFill>
                <a:latin typeface="Microsoft Sans Serif"/>
                <a:cs typeface="Microsoft Sans Serif"/>
              </a:rPr>
              <a:t>(транс)формация </a:t>
            </a:r>
            <a:r>
              <a:rPr sz="2400" spc="-1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400" spc="120" dirty="0">
                <a:solidFill>
                  <a:srgbClr val="ECECEC"/>
                </a:solidFill>
                <a:latin typeface="Microsoft Sans Serif"/>
                <a:cs typeface="Microsoft Sans Serif"/>
              </a:rPr>
              <a:t>п</a:t>
            </a:r>
            <a:r>
              <a:rPr sz="2400" spc="105" dirty="0">
                <a:solidFill>
                  <a:srgbClr val="ECECEC"/>
                </a:solidFill>
                <a:latin typeface="Microsoft Sans Serif"/>
                <a:cs typeface="Microsoft Sans Serif"/>
              </a:rPr>
              <a:t>р</a:t>
            </a:r>
            <a:r>
              <a:rPr sz="2400" spc="80" dirty="0">
                <a:solidFill>
                  <a:srgbClr val="ECECEC"/>
                </a:solidFill>
                <a:latin typeface="Microsoft Sans Serif"/>
                <a:cs typeface="Microsoft Sans Serif"/>
              </a:rPr>
              <a:t>о</a:t>
            </a:r>
            <a:r>
              <a:rPr sz="2400" spc="-360" dirty="0">
                <a:solidFill>
                  <a:srgbClr val="ECECEC"/>
                </a:solidFill>
                <a:latin typeface="Microsoft Sans Serif"/>
                <a:cs typeface="Microsoft Sans Serif"/>
              </a:rPr>
              <a:t>ф</a:t>
            </a:r>
            <a:r>
              <a:rPr sz="2400" spc="-10" dirty="0">
                <a:solidFill>
                  <a:srgbClr val="ECECEC"/>
                </a:solidFill>
                <a:latin typeface="Microsoft Sans Serif"/>
                <a:cs typeface="Microsoft Sans Serif"/>
              </a:rPr>
              <a:t>е</a:t>
            </a:r>
            <a:r>
              <a:rPr sz="2400" spc="-50" dirty="0">
                <a:solidFill>
                  <a:srgbClr val="ECECEC"/>
                </a:solidFill>
                <a:latin typeface="Microsoft Sans Serif"/>
                <a:cs typeface="Microsoft Sans Serif"/>
              </a:rPr>
              <a:t>сс</a:t>
            </a:r>
            <a:r>
              <a:rPr sz="2400" spc="110" dirty="0">
                <a:solidFill>
                  <a:srgbClr val="ECECEC"/>
                </a:solidFill>
                <a:latin typeface="Microsoft Sans Serif"/>
                <a:cs typeface="Microsoft Sans Serif"/>
              </a:rPr>
              <a:t>и</a:t>
            </a:r>
            <a:r>
              <a:rPr sz="2400" spc="80" dirty="0">
                <a:solidFill>
                  <a:srgbClr val="ECECEC"/>
                </a:solidFill>
                <a:latin typeface="Microsoft Sans Serif"/>
                <a:cs typeface="Microsoft Sans Serif"/>
              </a:rPr>
              <a:t>о</a:t>
            </a:r>
            <a:r>
              <a:rPr sz="2400" spc="140" dirty="0">
                <a:solidFill>
                  <a:srgbClr val="ECECEC"/>
                </a:solidFill>
                <a:latin typeface="Microsoft Sans Serif"/>
                <a:cs typeface="Microsoft Sans Serif"/>
              </a:rPr>
              <a:t>н</a:t>
            </a:r>
            <a:r>
              <a:rPr sz="2400" spc="-55" dirty="0">
                <a:solidFill>
                  <a:srgbClr val="ECECEC"/>
                </a:solidFill>
                <a:latin typeface="Microsoft Sans Serif"/>
                <a:cs typeface="Microsoft Sans Serif"/>
              </a:rPr>
              <a:t>ал</a:t>
            </a:r>
            <a:r>
              <a:rPr sz="2400" spc="120" dirty="0">
                <a:solidFill>
                  <a:srgbClr val="ECECEC"/>
                </a:solidFill>
                <a:latin typeface="Microsoft Sans Serif"/>
                <a:cs typeface="Microsoft Sans Serif"/>
              </a:rPr>
              <a:t>ь</a:t>
            </a:r>
            <a:r>
              <a:rPr sz="2400" spc="140" dirty="0">
                <a:solidFill>
                  <a:srgbClr val="ECECEC"/>
                </a:solidFill>
                <a:latin typeface="Microsoft Sans Serif"/>
                <a:cs typeface="Microsoft Sans Serif"/>
              </a:rPr>
              <a:t>н</a:t>
            </a:r>
            <a:r>
              <a:rPr sz="2400" spc="80" dirty="0">
                <a:solidFill>
                  <a:srgbClr val="ECECEC"/>
                </a:solidFill>
                <a:latin typeface="Microsoft Sans Serif"/>
                <a:cs typeface="Microsoft Sans Serif"/>
              </a:rPr>
              <a:t>о</a:t>
            </a:r>
            <a:r>
              <a:rPr sz="2400" spc="100" dirty="0">
                <a:solidFill>
                  <a:srgbClr val="ECECEC"/>
                </a:solidFill>
                <a:latin typeface="Microsoft Sans Serif"/>
                <a:cs typeface="Microsoft Sans Serif"/>
              </a:rPr>
              <a:t>г</a:t>
            </a:r>
            <a:r>
              <a:rPr sz="2400" spc="55" dirty="0">
                <a:solidFill>
                  <a:srgbClr val="ECECEC"/>
                </a:solidFill>
                <a:latin typeface="Microsoft Sans Serif"/>
                <a:cs typeface="Microsoft Sans Serif"/>
              </a:rPr>
              <a:t>о  </a:t>
            </a:r>
            <a:r>
              <a:rPr sz="2400" spc="35" dirty="0">
                <a:solidFill>
                  <a:srgbClr val="ECECEC"/>
                </a:solidFill>
                <a:latin typeface="Microsoft Sans Serif"/>
                <a:cs typeface="Microsoft Sans Serif"/>
              </a:rPr>
              <a:t>пространства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449061" y="3893056"/>
            <a:ext cx="290576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15" dirty="0">
                <a:solidFill>
                  <a:srgbClr val="ECECEC"/>
                </a:solidFill>
                <a:latin typeface="Microsoft Sans Serif"/>
                <a:cs typeface="Microsoft Sans Serif"/>
              </a:rPr>
              <a:t>элитная</a:t>
            </a:r>
            <a:r>
              <a:rPr sz="2400" spc="-5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400" spc="30" dirty="0">
                <a:solidFill>
                  <a:srgbClr val="ECECEC"/>
                </a:solidFill>
                <a:latin typeface="Microsoft Sans Serif"/>
                <a:cs typeface="Microsoft Sans Serif"/>
              </a:rPr>
              <a:t>подготовка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874149" y="5642156"/>
            <a:ext cx="400812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10" dirty="0">
                <a:solidFill>
                  <a:srgbClr val="ECECEC"/>
                </a:solidFill>
                <a:latin typeface="Microsoft Sans Serif"/>
                <a:cs typeface="Microsoft Sans Serif"/>
              </a:rPr>
              <a:t>связь</a:t>
            </a:r>
            <a:r>
              <a:rPr sz="2400" spc="-3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400" spc="-50" dirty="0">
                <a:solidFill>
                  <a:srgbClr val="ECECEC"/>
                </a:solidFill>
                <a:latin typeface="Microsoft Sans Serif"/>
                <a:cs typeface="Microsoft Sans Serif"/>
              </a:rPr>
              <a:t>с</a:t>
            </a:r>
            <a:r>
              <a:rPr sz="2400" spc="-30" dirty="0">
                <a:solidFill>
                  <a:srgbClr val="ECECEC"/>
                </a:solidFill>
                <a:latin typeface="Microsoft Sans Serif"/>
                <a:cs typeface="Microsoft Sans Serif"/>
              </a:rPr>
              <a:t> проф.</a:t>
            </a:r>
            <a:r>
              <a:rPr sz="2400" spc="-3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400" spc="25" dirty="0">
                <a:solidFill>
                  <a:srgbClr val="ECECEC"/>
                </a:solidFill>
                <a:latin typeface="Microsoft Sans Serif"/>
                <a:cs typeface="Microsoft Sans Serif"/>
              </a:rPr>
              <a:t>сообществом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302864" y="7243071"/>
            <a:ext cx="315087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10" dirty="0">
                <a:solidFill>
                  <a:srgbClr val="ECECEC"/>
                </a:solidFill>
                <a:latin typeface="Microsoft Sans Serif"/>
                <a:cs typeface="Microsoft Sans Serif"/>
              </a:rPr>
              <a:t>профессионализация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9860759" y="9129556"/>
            <a:ext cx="2130425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5" dirty="0">
                <a:solidFill>
                  <a:srgbClr val="ECECEC"/>
                </a:solidFill>
                <a:latin typeface="Microsoft Sans Serif"/>
                <a:cs typeface="Microsoft Sans Serif"/>
              </a:rPr>
              <a:t>профессионал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445498" y="2183170"/>
            <a:ext cx="2867025" cy="1196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6800"/>
              </a:lnSpc>
              <a:spcBef>
                <a:spcPts val="100"/>
              </a:spcBef>
            </a:pPr>
            <a:r>
              <a:rPr sz="2400" spc="5" dirty="0">
                <a:solidFill>
                  <a:srgbClr val="ECECEC"/>
                </a:solidFill>
                <a:latin typeface="Tahoma"/>
                <a:cs typeface="Tahoma"/>
              </a:rPr>
              <a:t>(транс)формация </a:t>
            </a:r>
            <a:r>
              <a:rPr sz="2400" spc="1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400" spc="15" dirty="0">
                <a:solidFill>
                  <a:srgbClr val="ECECEC"/>
                </a:solidFill>
                <a:latin typeface="Tahoma"/>
                <a:cs typeface="Tahoma"/>
              </a:rPr>
              <a:t>профессионального  </a:t>
            </a:r>
            <a:r>
              <a:rPr sz="2400" spc="20" dirty="0">
                <a:solidFill>
                  <a:srgbClr val="ECECEC"/>
                </a:solidFill>
                <a:latin typeface="Tahoma"/>
                <a:cs typeface="Tahoma"/>
              </a:rPr>
              <a:t>пространства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5099864" y="3900193"/>
            <a:ext cx="16256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ECECEC"/>
                </a:solidFill>
                <a:latin typeface="Tahoma"/>
                <a:cs typeface="Tahoma"/>
              </a:rPr>
              <a:t>мастерская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3938291" y="5539136"/>
            <a:ext cx="388175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15" dirty="0">
                <a:solidFill>
                  <a:srgbClr val="ECECEC"/>
                </a:solidFill>
                <a:latin typeface="Tahoma"/>
                <a:cs typeface="Tahoma"/>
              </a:rPr>
              <a:t>связь</a:t>
            </a:r>
            <a:r>
              <a:rPr sz="2400" spc="-13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400" spc="95" dirty="0">
                <a:solidFill>
                  <a:srgbClr val="ECECEC"/>
                </a:solidFill>
                <a:latin typeface="Tahoma"/>
                <a:cs typeface="Tahoma"/>
              </a:rPr>
              <a:t>с</a:t>
            </a:r>
            <a:r>
              <a:rPr sz="2400" spc="-12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400" spc="-40" dirty="0">
                <a:solidFill>
                  <a:srgbClr val="ECECEC"/>
                </a:solidFill>
                <a:latin typeface="Tahoma"/>
                <a:cs typeface="Tahoma"/>
              </a:rPr>
              <a:t>проф.</a:t>
            </a:r>
            <a:r>
              <a:rPr sz="2400" spc="-12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400" spc="30" dirty="0">
                <a:solidFill>
                  <a:srgbClr val="ECECEC"/>
                </a:solidFill>
                <a:latin typeface="Tahoma"/>
                <a:cs typeface="Tahoma"/>
              </a:rPr>
              <a:t>сообществом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4054918" y="7353227"/>
            <a:ext cx="3150870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spc="10" dirty="0">
                <a:solidFill>
                  <a:srgbClr val="ECECEC"/>
                </a:solidFill>
                <a:latin typeface="Microsoft Sans Serif"/>
                <a:cs typeface="Microsoft Sans Serif"/>
              </a:rPr>
              <a:t>профессионализация</a:t>
            </a:r>
            <a:endParaRPr sz="2400">
              <a:latin typeface="Microsoft Sans Serif"/>
              <a:cs typeface="Microsoft Sans Serif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4789849" y="9239725"/>
            <a:ext cx="2178685" cy="3956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400" dirty="0">
                <a:solidFill>
                  <a:srgbClr val="ECECEC"/>
                </a:solidFill>
                <a:latin typeface="Microsoft Sans Serif"/>
                <a:cs typeface="Microsoft Sans Serif"/>
              </a:rPr>
              <a:t>исследователь</a:t>
            </a:r>
            <a:endParaRPr sz="2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07583" y="453092"/>
            <a:ext cx="16173449" cy="899159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31153" y="1152489"/>
            <a:ext cx="14230349" cy="810577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12347"/>
            <a:ext cx="6598284" cy="768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50" spc="-720" dirty="0">
                <a:solidFill>
                  <a:srgbClr val="ECECEC"/>
                </a:solidFill>
                <a:latin typeface="Arial Black"/>
                <a:cs typeface="Arial Black"/>
              </a:rPr>
              <a:t>В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400" dirty="0">
                <a:solidFill>
                  <a:srgbClr val="ECECEC"/>
                </a:solidFill>
                <a:latin typeface="Arial Black"/>
                <a:cs typeface="Arial Black"/>
              </a:rPr>
              <a:t>р</a:t>
            </a:r>
            <a:r>
              <a:rPr sz="4850" spc="-595" dirty="0">
                <a:solidFill>
                  <a:srgbClr val="ECECEC"/>
                </a:solidFill>
                <a:latin typeface="Arial Black"/>
                <a:cs typeface="Arial Black"/>
              </a:rPr>
              <a:t>е</a:t>
            </a:r>
            <a:r>
              <a:rPr sz="4850" spc="-960" dirty="0">
                <a:solidFill>
                  <a:srgbClr val="ECECEC"/>
                </a:solidFill>
                <a:latin typeface="Arial Black"/>
                <a:cs typeface="Arial Black"/>
              </a:rPr>
              <a:t>з</a:t>
            </a:r>
            <a:r>
              <a:rPr sz="4850" spc="-440" dirty="0">
                <a:solidFill>
                  <a:srgbClr val="ECECEC"/>
                </a:solidFill>
                <a:latin typeface="Arial Black"/>
                <a:cs typeface="Arial Black"/>
              </a:rPr>
              <a:t>у</a:t>
            </a:r>
            <a:r>
              <a:rPr sz="4850" spc="-730" dirty="0">
                <a:solidFill>
                  <a:srgbClr val="ECECEC"/>
                </a:solidFill>
                <a:latin typeface="Arial Black"/>
                <a:cs typeface="Arial Black"/>
              </a:rPr>
              <a:t>л</a:t>
            </a:r>
            <a:r>
              <a:rPr sz="4850" spc="-525" dirty="0">
                <a:solidFill>
                  <a:srgbClr val="ECECEC"/>
                </a:solidFill>
                <a:latin typeface="Arial Black"/>
                <a:cs typeface="Arial Black"/>
              </a:rPr>
              <a:t>ь</a:t>
            </a:r>
            <a:r>
              <a:rPr sz="4850" spc="-240" dirty="0">
                <a:solidFill>
                  <a:srgbClr val="ECECEC"/>
                </a:solidFill>
                <a:latin typeface="Arial Black"/>
                <a:cs typeface="Arial Black"/>
              </a:rPr>
              <a:t>т</a:t>
            </a:r>
            <a:r>
              <a:rPr sz="4850" spc="-580" dirty="0">
                <a:solidFill>
                  <a:srgbClr val="ECECEC"/>
                </a:solidFill>
                <a:latin typeface="Arial Black"/>
                <a:cs typeface="Arial Black"/>
              </a:rPr>
              <a:t>а</a:t>
            </a:r>
            <a:r>
              <a:rPr sz="4850" spc="-240" dirty="0">
                <a:solidFill>
                  <a:srgbClr val="ECECEC"/>
                </a:solidFill>
                <a:latin typeface="Arial Black"/>
                <a:cs typeface="Arial Black"/>
              </a:rPr>
              <a:t>т</a:t>
            </a:r>
            <a:r>
              <a:rPr sz="4850" spc="-590" dirty="0">
                <a:solidFill>
                  <a:srgbClr val="ECECEC"/>
                </a:solidFill>
                <a:latin typeface="Arial Black"/>
                <a:cs typeface="Arial Black"/>
              </a:rPr>
              <a:t>е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210" dirty="0">
                <a:solidFill>
                  <a:srgbClr val="ECECEC"/>
                </a:solidFill>
                <a:latin typeface="Arial Black"/>
                <a:cs typeface="Arial Black"/>
              </a:rPr>
              <a:t>1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894" dirty="0">
                <a:solidFill>
                  <a:srgbClr val="ECECEC"/>
                </a:solidFill>
                <a:latin typeface="Arial Black"/>
                <a:cs typeface="Arial Black"/>
              </a:rPr>
              <a:t>м</a:t>
            </a:r>
            <a:r>
              <a:rPr sz="4850" spc="-450" dirty="0">
                <a:solidFill>
                  <a:srgbClr val="ECECEC"/>
                </a:solidFill>
                <a:latin typeface="Arial Black"/>
                <a:cs typeface="Arial Black"/>
              </a:rPr>
              <a:t>о</a:t>
            </a:r>
            <a:r>
              <a:rPr sz="4850" spc="-470" dirty="0">
                <a:solidFill>
                  <a:srgbClr val="ECECEC"/>
                </a:solidFill>
                <a:latin typeface="Arial Black"/>
                <a:cs typeface="Arial Black"/>
              </a:rPr>
              <a:t>д</a:t>
            </a:r>
            <a:r>
              <a:rPr sz="4850" spc="-440" dirty="0">
                <a:solidFill>
                  <a:srgbClr val="ECECEC"/>
                </a:solidFill>
                <a:latin typeface="Arial Black"/>
                <a:cs typeface="Arial Black"/>
              </a:rPr>
              <a:t>у</a:t>
            </a:r>
            <a:r>
              <a:rPr sz="4850" spc="-730" dirty="0">
                <a:solidFill>
                  <a:srgbClr val="ECECEC"/>
                </a:solidFill>
                <a:latin typeface="Arial Black"/>
                <a:cs typeface="Arial Black"/>
              </a:rPr>
              <a:t>л</a:t>
            </a:r>
            <a:r>
              <a:rPr sz="4850" spc="-480" dirty="0">
                <a:solidFill>
                  <a:srgbClr val="ECECEC"/>
                </a:solidFill>
                <a:latin typeface="Arial Black"/>
                <a:cs typeface="Arial Black"/>
              </a:rPr>
              <a:t>я</a:t>
            </a:r>
            <a:endParaRPr sz="485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9947" y="1381744"/>
            <a:ext cx="15563849" cy="845819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12347"/>
            <a:ext cx="6598284" cy="768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50" spc="-720" dirty="0">
                <a:solidFill>
                  <a:srgbClr val="ECECEC"/>
                </a:solidFill>
                <a:latin typeface="Arial Black"/>
                <a:cs typeface="Arial Black"/>
              </a:rPr>
              <a:t>В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400" dirty="0">
                <a:solidFill>
                  <a:srgbClr val="ECECEC"/>
                </a:solidFill>
                <a:latin typeface="Arial Black"/>
                <a:cs typeface="Arial Black"/>
              </a:rPr>
              <a:t>р</a:t>
            </a:r>
            <a:r>
              <a:rPr sz="4850" spc="-595" dirty="0">
                <a:solidFill>
                  <a:srgbClr val="ECECEC"/>
                </a:solidFill>
                <a:latin typeface="Arial Black"/>
                <a:cs typeface="Arial Black"/>
              </a:rPr>
              <a:t>е</a:t>
            </a:r>
            <a:r>
              <a:rPr sz="4850" spc="-960" dirty="0">
                <a:solidFill>
                  <a:srgbClr val="ECECEC"/>
                </a:solidFill>
                <a:latin typeface="Arial Black"/>
                <a:cs typeface="Arial Black"/>
              </a:rPr>
              <a:t>з</a:t>
            </a:r>
            <a:r>
              <a:rPr sz="4850" spc="-440" dirty="0">
                <a:solidFill>
                  <a:srgbClr val="ECECEC"/>
                </a:solidFill>
                <a:latin typeface="Arial Black"/>
                <a:cs typeface="Arial Black"/>
              </a:rPr>
              <a:t>у</a:t>
            </a:r>
            <a:r>
              <a:rPr sz="4850" spc="-730" dirty="0">
                <a:solidFill>
                  <a:srgbClr val="ECECEC"/>
                </a:solidFill>
                <a:latin typeface="Arial Black"/>
                <a:cs typeface="Arial Black"/>
              </a:rPr>
              <a:t>л</a:t>
            </a:r>
            <a:r>
              <a:rPr sz="4850" spc="-525" dirty="0">
                <a:solidFill>
                  <a:srgbClr val="ECECEC"/>
                </a:solidFill>
                <a:latin typeface="Arial Black"/>
                <a:cs typeface="Arial Black"/>
              </a:rPr>
              <a:t>ь</a:t>
            </a:r>
            <a:r>
              <a:rPr sz="4850" spc="-240" dirty="0">
                <a:solidFill>
                  <a:srgbClr val="ECECEC"/>
                </a:solidFill>
                <a:latin typeface="Arial Black"/>
                <a:cs typeface="Arial Black"/>
              </a:rPr>
              <a:t>т</a:t>
            </a:r>
            <a:r>
              <a:rPr sz="4850" spc="-580" dirty="0">
                <a:solidFill>
                  <a:srgbClr val="ECECEC"/>
                </a:solidFill>
                <a:latin typeface="Arial Black"/>
                <a:cs typeface="Arial Black"/>
              </a:rPr>
              <a:t>а</a:t>
            </a:r>
            <a:r>
              <a:rPr sz="4850" spc="-240" dirty="0">
                <a:solidFill>
                  <a:srgbClr val="ECECEC"/>
                </a:solidFill>
                <a:latin typeface="Arial Black"/>
                <a:cs typeface="Arial Black"/>
              </a:rPr>
              <a:t>т</a:t>
            </a:r>
            <a:r>
              <a:rPr sz="4850" spc="-590" dirty="0">
                <a:solidFill>
                  <a:srgbClr val="ECECEC"/>
                </a:solidFill>
                <a:latin typeface="Arial Black"/>
                <a:cs typeface="Arial Black"/>
              </a:rPr>
              <a:t>е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210" dirty="0">
                <a:solidFill>
                  <a:srgbClr val="ECECEC"/>
                </a:solidFill>
                <a:latin typeface="Arial Black"/>
                <a:cs typeface="Arial Black"/>
              </a:rPr>
              <a:t>1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894" dirty="0">
                <a:solidFill>
                  <a:srgbClr val="ECECEC"/>
                </a:solidFill>
                <a:latin typeface="Arial Black"/>
                <a:cs typeface="Arial Black"/>
              </a:rPr>
              <a:t>м</a:t>
            </a:r>
            <a:r>
              <a:rPr sz="4850" spc="-450" dirty="0">
                <a:solidFill>
                  <a:srgbClr val="ECECEC"/>
                </a:solidFill>
                <a:latin typeface="Arial Black"/>
                <a:cs typeface="Arial Black"/>
              </a:rPr>
              <a:t>о</a:t>
            </a:r>
            <a:r>
              <a:rPr sz="4850" spc="-470" dirty="0">
                <a:solidFill>
                  <a:srgbClr val="ECECEC"/>
                </a:solidFill>
                <a:latin typeface="Arial Black"/>
                <a:cs typeface="Arial Black"/>
              </a:rPr>
              <a:t>д</a:t>
            </a:r>
            <a:r>
              <a:rPr sz="4850" spc="-440" dirty="0">
                <a:solidFill>
                  <a:srgbClr val="ECECEC"/>
                </a:solidFill>
                <a:latin typeface="Arial Black"/>
                <a:cs typeface="Arial Black"/>
              </a:rPr>
              <a:t>у</a:t>
            </a:r>
            <a:r>
              <a:rPr sz="4850" spc="-730" dirty="0">
                <a:solidFill>
                  <a:srgbClr val="ECECEC"/>
                </a:solidFill>
                <a:latin typeface="Arial Black"/>
                <a:cs typeface="Arial Black"/>
              </a:rPr>
              <a:t>л</a:t>
            </a:r>
            <a:r>
              <a:rPr sz="4850" spc="-480" dirty="0">
                <a:solidFill>
                  <a:srgbClr val="ECECEC"/>
                </a:solidFill>
                <a:latin typeface="Arial Black"/>
                <a:cs typeface="Arial Black"/>
              </a:rPr>
              <a:t>я</a:t>
            </a:r>
            <a:endParaRPr sz="485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9947" y="1381744"/>
            <a:ext cx="15563849" cy="845819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75875" y="2815792"/>
            <a:ext cx="14239874" cy="68865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6160" y="464593"/>
            <a:ext cx="6598284" cy="768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50" spc="-720" dirty="0">
                <a:solidFill>
                  <a:srgbClr val="ECECEC"/>
                </a:solidFill>
                <a:latin typeface="Arial Black"/>
                <a:cs typeface="Arial Black"/>
              </a:rPr>
              <a:t>В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400" dirty="0">
                <a:solidFill>
                  <a:srgbClr val="ECECEC"/>
                </a:solidFill>
                <a:latin typeface="Arial Black"/>
                <a:cs typeface="Arial Black"/>
              </a:rPr>
              <a:t>р</a:t>
            </a:r>
            <a:r>
              <a:rPr sz="4850" spc="-595" dirty="0">
                <a:solidFill>
                  <a:srgbClr val="ECECEC"/>
                </a:solidFill>
                <a:latin typeface="Arial Black"/>
                <a:cs typeface="Arial Black"/>
              </a:rPr>
              <a:t>е</a:t>
            </a:r>
            <a:r>
              <a:rPr sz="4850" spc="-960" dirty="0">
                <a:solidFill>
                  <a:srgbClr val="ECECEC"/>
                </a:solidFill>
                <a:latin typeface="Arial Black"/>
                <a:cs typeface="Arial Black"/>
              </a:rPr>
              <a:t>з</a:t>
            </a:r>
            <a:r>
              <a:rPr sz="4850" spc="-440" dirty="0">
                <a:solidFill>
                  <a:srgbClr val="ECECEC"/>
                </a:solidFill>
                <a:latin typeface="Arial Black"/>
                <a:cs typeface="Arial Black"/>
              </a:rPr>
              <a:t>у</a:t>
            </a:r>
            <a:r>
              <a:rPr sz="4850" spc="-730" dirty="0">
                <a:solidFill>
                  <a:srgbClr val="ECECEC"/>
                </a:solidFill>
                <a:latin typeface="Arial Black"/>
                <a:cs typeface="Arial Black"/>
              </a:rPr>
              <a:t>л</a:t>
            </a:r>
            <a:r>
              <a:rPr sz="4850" spc="-525" dirty="0">
                <a:solidFill>
                  <a:srgbClr val="ECECEC"/>
                </a:solidFill>
                <a:latin typeface="Arial Black"/>
                <a:cs typeface="Arial Black"/>
              </a:rPr>
              <a:t>ь</a:t>
            </a:r>
            <a:r>
              <a:rPr sz="4850" spc="-240" dirty="0">
                <a:solidFill>
                  <a:srgbClr val="ECECEC"/>
                </a:solidFill>
                <a:latin typeface="Arial Black"/>
                <a:cs typeface="Arial Black"/>
              </a:rPr>
              <a:t>т</a:t>
            </a:r>
            <a:r>
              <a:rPr sz="4850" spc="-580" dirty="0">
                <a:solidFill>
                  <a:srgbClr val="ECECEC"/>
                </a:solidFill>
                <a:latin typeface="Arial Black"/>
                <a:cs typeface="Arial Black"/>
              </a:rPr>
              <a:t>а</a:t>
            </a:r>
            <a:r>
              <a:rPr sz="4850" spc="-240" dirty="0">
                <a:solidFill>
                  <a:srgbClr val="ECECEC"/>
                </a:solidFill>
                <a:latin typeface="Arial Black"/>
                <a:cs typeface="Arial Black"/>
              </a:rPr>
              <a:t>т</a:t>
            </a:r>
            <a:r>
              <a:rPr sz="4850" spc="-590" dirty="0">
                <a:solidFill>
                  <a:srgbClr val="ECECEC"/>
                </a:solidFill>
                <a:latin typeface="Arial Black"/>
                <a:cs typeface="Arial Black"/>
              </a:rPr>
              <a:t>е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210" dirty="0">
                <a:solidFill>
                  <a:srgbClr val="ECECEC"/>
                </a:solidFill>
                <a:latin typeface="Arial Black"/>
                <a:cs typeface="Arial Black"/>
              </a:rPr>
              <a:t>1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894" dirty="0">
                <a:solidFill>
                  <a:srgbClr val="ECECEC"/>
                </a:solidFill>
                <a:latin typeface="Arial Black"/>
                <a:cs typeface="Arial Black"/>
              </a:rPr>
              <a:t>м</a:t>
            </a:r>
            <a:r>
              <a:rPr sz="4850" spc="-450" dirty="0">
                <a:solidFill>
                  <a:srgbClr val="ECECEC"/>
                </a:solidFill>
                <a:latin typeface="Arial Black"/>
                <a:cs typeface="Arial Black"/>
              </a:rPr>
              <a:t>о</a:t>
            </a:r>
            <a:r>
              <a:rPr sz="4850" spc="-470" dirty="0">
                <a:solidFill>
                  <a:srgbClr val="ECECEC"/>
                </a:solidFill>
                <a:latin typeface="Arial Black"/>
                <a:cs typeface="Arial Black"/>
              </a:rPr>
              <a:t>д</a:t>
            </a:r>
            <a:r>
              <a:rPr sz="4850" spc="-440" dirty="0">
                <a:solidFill>
                  <a:srgbClr val="ECECEC"/>
                </a:solidFill>
                <a:latin typeface="Arial Black"/>
                <a:cs typeface="Arial Black"/>
              </a:rPr>
              <a:t>у</a:t>
            </a:r>
            <a:r>
              <a:rPr sz="4850" spc="-730" dirty="0">
                <a:solidFill>
                  <a:srgbClr val="ECECEC"/>
                </a:solidFill>
                <a:latin typeface="Arial Black"/>
                <a:cs typeface="Arial Black"/>
              </a:rPr>
              <a:t>л</a:t>
            </a:r>
            <a:r>
              <a:rPr sz="4850" spc="-480" dirty="0">
                <a:solidFill>
                  <a:srgbClr val="ECECEC"/>
                </a:solidFill>
                <a:latin typeface="Arial Black"/>
                <a:cs typeface="Arial Black"/>
              </a:rPr>
              <a:t>я</a:t>
            </a:r>
            <a:endParaRPr sz="48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12700" y="312371"/>
            <a:ext cx="6598284" cy="7683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850" spc="-720" dirty="0">
                <a:solidFill>
                  <a:srgbClr val="ECECEC"/>
                </a:solidFill>
                <a:latin typeface="Arial Black"/>
                <a:cs typeface="Arial Black"/>
              </a:rPr>
              <a:t>В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400" dirty="0">
                <a:solidFill>
                  <a:srgbClr val="ECECEC"/>
                </a:solidFill>
                <a:latin typeface="Arial Black"/>
                <a:cs typeface="Arial Black"/>
              </a:rPr>
              <a:t>р</a:t>
            </a:r>
            <a:r>
              <a:rPr sz="4850" spc="-595" dirty="0">
                <a:solidFill>
                  <a:srgbClr val="ECECEC"/>
                </a:solidFill>
                <a:latin typeface="Arial Black"/>
                <a:cs typeface="Arial Black"/>
              </a:rPr>
              <a:t>е</a:t>
            </a:r>
            <a:r>
              <a:rPr sz="4850" spc="-960" dirty="0">
                <a:solidFill>
                  <a:srgbClr val="ECECEC"/>
                </a:solidFill>
                <a:latin typeface="Arial Black"/>
                <a:cs typeface="Arial Black"/>
              </a:rPr>
              <a:t>з</a:t>
            </a:r>
            <a:r>
              <a:rPr sz="4850" spc="-440" dirty="0">
                <a:solidFill>
                  <a:srgbClr val="ECECEC"/>
                </a:solidFill>
                <a:latin typeface="Arial Black"/>
                <a:cs typeface="Arial Black"/>
              </a:rPr>
              <a:t>у</a:t>
            </a:r>
            <a:r>
              <a:rPr sz="4850" spc="-730" dirty="0">
                <a:solidFill>
                  <a:srgbClr val="ECECEC"/>
                </a:solidFill>
                <a:latin typeface="Arial Black"/>
                <a:cs typeface="Arial Black"/>
              </a:rPr>
              <a:t>л</a:t>
            </a:r>
            <a:r>
              <a:rPr sz="4850" spc="-525" dirty="0">
                <a:solidFill>
                  <a:srgbClr val="ECECEC"/>
                </a:solidFill>
                <a:latin typeface="Arial Black"/>
                <a:cs typeface="Arial Black"/>
              </a:rPr>
              <a:t>ь</a:t>
            </a:r>
            <a:r>
              <a:rPr sz="4850" spc="-240" dirty="0">
                <a:solidFill>
                  <a:srgbClr val="ECECEC"/>
                </a:solidFill>
                <a:latin typeface="Arial Black"/>
                <a:cs typeface="Arial Black"/>
              </a:rPr>
              <a:t>т</a:t>
            </a:r>
            <a:r>
              <a:rPr sz="4850" spc="-580" dirty="0">
                <a:solidFill>
                  <a:srgbClr val="ECECEC"/>
                </a:solidFill>
                <a:latin typeface="Arial Black"/>
                <a:cs typeface="Arial Black"/>
              </a:rPr>
              <a:t>а</a:t>
            </a:r>
            <a:r>
              <a:rPr sz="4850" spc="-240" dirty="0">
                <a:solidFill>
                  <a:srgbClr val="ECECEC"/>
                </a:solidFill>
                <a:latin typeface="Arial Black"/>
                <a:cs typeface="Arial Black"/>
              </a:rPr>
              <a:t>т</a:t>
            </a:r>
            <a:r>
              <a:rPr sz="4850" spc="-590" dirty="0">
                <a:solidFill>
                  <a:srgbClr val="ECECEC"/>
                </a:solidFill>
                <a:latin typeface="Arial Black"/>
                <a:cs typeface="Arial Black"/>
              </a:rPr>
              <a:t>е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210" dirty="0">
                <a:solidFill>
                  <a:srgbClr val="ECECEC"/>
                </a:solidFill>
                <a:latin typeface="Arial Black"/>
                <a:cs typeface="Arial Black"/>
              </a:rPr>
              <a:t>1</a:t>
            </a:r>
            <a:r>
              <a:rPr sz="4850" spc="-38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4850" spc="-894" dirty="0">
                <a:solidFill>
                  <a:srgbClr val="ECECEC"/>
                </a:solidFill>
                <a:latin typeface="Arial Black"/>
                <a:cs typeface="Arial Black"/>
              </a:rPr>
              <a:t>м</a:t>
            </a:r>
            <a:r>
              <a:rPr sz="4850" spc="-450" dirty="0">
                <a:solidFill>
                  <a:srgbClr val="ECECEC"/>
                </a:solidFill>
                <a:latin typeface="Arial Black"/>
                <a:cs typeface="Arial Black"/>
              </a:rPr>
              <a:t>о</a:t>
            </a:r>
            <a:r>
              <a:rPr sz="4850" spc="-470" dirty="0">
                <a:solidFill>
                  <a:srgbClr val="ECECEC"/>
                </a:solidFill>
                <a:latin typeface="Arial Black"/>
                <a:cs typeface="Arial Black"/>
              </a:rPr>
              <a:t>д</a:t>
            </a:r>
            <a:r>
              <a:rPr sz="4850" spc="-440" dirty="0">
                <a:solidFill>
                  <a:srgbClr val="ECECEC"/>
                </a:solidFill>
                <a:latin typeface="Arial Black"/>
                <a:cs typeface="Arial Black"/>
              </a:rPr>
              <a:t>у</a:t>
            </a:r>
            <a:r>
              <a:rPr sz="4850" spc="-730" dirty="0">
                <a:solidFill>
                  <a:srgbClr val="ECECEC"/>
                </a:solidFill>
                <a:latin typeface="Arial Black"/>
                <a:cs typeface="Arial Black"/>
              </a:rPr>
              <a:t>л</a:t>
            </a:r>
            <a:r>
              <a:rPr sz="4850" spc="-480" dirty="0">
                <a:solidFill>
                  <a:srgbClr val="ECECEC"/>
                </a:solidFill>
                <a:latin typeface="Arial Black"/>
                <a:cs typeface="Arial Black"/>
              </a:rPr>
              <a:t>я</a:t>
            </a:r>
            <a:endParaRPr sz="485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1329249"/>
            <a:ext cx="5576570" cy="5089525"/>
            <a:chOff x="0" y="1329249"/>
            <a:chExt cx="5576570" cy="5089525"/>
          </a:xfrm>
        </p:grpSpPr>
        <p:sp>
          <p:nvSpPr>
            <p:cNvPr id="4" name="object 4"/>
            <p:cNvSpPr/>
            <p:nvPr/>
          </p:nvSpPr>
          <p:spPr>
            <a:xfrm>
              <a:off x="0" y="1329249"/>
              <a:ext cx="5531485" cy="1753870"/>
            </a:xfrm>
            <a:custGeom>
              <a:avLst/>
              <a:gdLst/>
              <a:ahLst/>
              <a:cxnLst/>
              <a:rect l="l" t="t" r="r" b="b"/>
              <a:pathLst>
                <a:path w="5531485" h="1753870">
                  <a:moveTo>
                    <a:pt x="0" y="1753526"/>
                  </a:moveTo>
                  <a:lnTo>
                    <a:pt x="0" y="509800"/>
                  </a:lnTo>
                  <a:lnTo>
                    <a:pt x="5414978" y="0"/>
                  </a:lnTo>
                  <a:lnTo>
                    <a:pt x="5531041" y="1232798"/>
                  </a:lnTo>
                  <a:lnTo>
                    <a:pt x="0" y="1753526"/>
                  </a:lnTo>
                  <a:close/>
                </a:path>
              </a:pathLst>
            </a:custGeom>
            <a:solidFill>
              <a:srgbClr val="FF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67501"/>
              <a:ext cx="5576570" cy="1238250"/>
            </a:xfrm>
            <a:custGeom>
              <a:avLst/>
              <a:gdLst/>
              <a:ahLst/>
              <a:cxnLst/>
              <a:rect l="l" t="t" r="r" b="b"/>
              <a:pathLst>
                <a:path w="5576570" h="1238250">
                  <a:moveTo>
                    <a:pt x="5576511" y="0"/>
                  </a:moveTo>
                  <a:lnTo>
                    <a:pt x="5576511" y="1238249"/>
                  </a:lnTo>
                  <a:lnTo>
                    <a:pt x="0" y="1238249"/>
                  </a:lnTo>
                  <a:lnTo>
                    <a:pt x="0" y="0"/>
                  </a:lnTo>
                  <a:lnTo>
                    <a:pt x="5576511" y="0"/>
                  </a:lnTo>
                  <a:close/>
                </a:path>
              </a:pathLst>
            </a:custGeom>
            <a:solidFill>
              <a:srgbClr val="66A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3695473"/>
              <a:ext cx="5531485" cy="1753870"/>
            </a:xfrm>
            <a:custGeom>
              <a:avLst/>
              <a:gdLst/>
              <a:ahLst/>
              <a:cxnLst/>
              <a:rect l="l" t="t" r="r" b="b"/>
              <a:pathLst>
                <a:path w="5531485" h="1753870">
                  <a:moveTo>
                    <a:pt x="0" y="1753526"/>
                  </a:moveTo>
                  <a:lnTo>
                    <a:pt x="0" y="509800"/>
                  </a:lnTo>
                  <a:lnTo>
                    <a:pt x="5414977" y="0"/>
                  </a:lnTo>
                  <a:lnTo>
                    <a:pt x="5531041" y="1232798"/>
                  </a:lnTo>
                  <a:lnTo>
                    <a:pt x="0" y="1753526"/>
                  </a:lnTo>
                  <a:close/>
                </a:path>
              </a:pathLst>
            </a:custGeom>
            <a:solidFill>
              <a:srgbClr val="FF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180016"/>
              <a:ext cx="5531485" cy="1238250"/>
            </a:xfrm>
            <a:custGeom>
              <a:avLst/>
              <a:gdLst/>
              <a:ahLst/>
              <a:cxnLst/>
              <a:rect l="l" t="t" r="r" b="b"/>
              <a:pathLst>
                <a:path w="5531485" h="1238250">
                  <a:moveTo>
                    <a:pt x="5530916" y="0"/>
                  </a:moveTo>
                  <a:lnTo>
                    <a:pt x="5530916" y="1238249"/>
                  </a:lnTo>
                  <a:lnTo>
                    <a:pt x="0" y="1238249"/>
                  </a:lnTo>
                  <a:lnTo>
                    <a:pt x="0" y="0"/>
                  </a:lnTo>
                  <a:lnTo>
                    <a:pt x="5530916" y="0"/>
                  </a:lnTo>
                  <a:close/>
                </a:path>
              </a:pathLst>
            </a:custGeom>
            <a:solidFill>
              <a:srgbClr val="66A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8052810" y="2461402"/>
            <a:ext cx="1824355" cy="1828800"/>
            <a:chOff x="8052810" y="2461402"/>
            <a:chExt cx="1824355" cy="1828800"/>
          </a:xfrm>
        </p:grpSpPr>
        <p:sp>
          <p:nvSpPr>
            <p:cNvPr id="9" name="object 9"/>
            <p:cNvSpPr/>
            <p:nvPr/>
          </p:nvSpPr>
          <p:spPr>
            <a:xfrm>
              <a:off x="8076580" y="2485215"/>
              <a:ext cx="1800860" cy="0"/>
            </a:xfrm>
            <a:custGeom>
              <a:avLst/>
              <a:gdLst/>
              <a:ahLst/>
              <a:cxnLst/>
              <a:rect l="l" t="t" r="r" b="b"/>
              <a:pathLst>
                <a:path w="1800859">
                  <a:moveTo>
                    <a:pt x="0" y="0"/>
                  </a:moveTo>
                  <a:lnTo>
                    <a:pt x="1800352" y="0"/>
                  </a:lnTo>
                </a:path>
              </a:pathLst>
            </a:custGeom>
            <a:ln w="47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076623" y="2489332"/>
              <a:ext cx="0" cy="1800860"/>
            </a:xfrm>
            <a:custGeom>
              <a:avLst/>
              <a:gdLst/>
              <a:ahLst/>
              <a:cxnLst/>
              <a:rect l="l" t="t" r="r" b="b"/>
              <a:pathLst>
                <a:path h="1800860">
                  <a:moveTo>
                    <a:pt x="0" y="1800352"/>
                  </a:moveTo>
                  <a:lnTo>
                    <a:pt x="0" y="0"/>
                  </a:lnTo>
                </a:path>
              </a:pathLst>
            </a:custGeom>
            <a:ln w="47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5431020" y="2509027"/>
            <a:ext cx="1828800" cy="1824355"/>
            <a:chOff x="15431020" y="2509027"/>
            <a:chExt cx="1828800" cy="1824355"/>
          </a:xfrm>
        </p:grpSpPr>
        <p:sp>
          <p:nvSpPr>
            <p:cNvPr id="12" name="object 12"/>
            <p:cNvSpPr/>
            <p:nvPr/>
          </p:nvSpPr>
          <p:spPr>
            <a:xfrm>
              <a:off x="17235477" y="2532810"/>
              <a:ext cx="0" cy="1800860"/>
            </a:xfrm>
            <a:custGeom>
              <a:avLst/>
              <a:gdLst/>
              <a:ahLst/>
              <a:cxnLst/>
              <a:rect l="l" t="t" r="r" b="b"/>
              <a:pathLst>
                <a:path h="1800860">
                  <a:moveTo>
                    <a:pt x="0" y="0"/>
                  </a:moveTo>
                  <a:lnTo>
                    <a:pt x="0" y="1800352"/>
                  </a:lnTo>
                </a:path>
              </a:pathLst>
            </a:custGeom>
            <a:ln w="47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431020" y="2532840"/>
              <a:ext cx="1800860" cy="0"/>
            </a:xfrm>
            <a:custGeom>
              <a:avLst/>
              <a:gdLst/>
              <a:ahLst/>
              <a:cxnLst/>
              <a:rect l="l" t="t" r="r" b="b"/>
              <a:pathLst>
                <a:path w="1800859">
                  <a:moveTo>
                    <a:pt x="0" y="0"/>
                  </a:moveTo>
                  <a:lnTo>
                    <a:pt x="1800352" y="0"/>
                  </a:lnTo>
                </a:path>
              </a:pathLst>
            </a:custGeom>
            <a:ln w="47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15387541" y="6346346"/>
            <a:ext cx="1824355" cy="1828800"/>
            <a:chOff x="15387541" y="6346346"/>
            <a:chExt cx="1824355" cy="1828800"/>
          </a:xfrm>
        </p:grpSpPr>
        <p:sp>
          <p:nvSpPr>
            <p:cNvPr id="15" name="object 15"/>
            <p:cNvSpPr/>
            <p:nvPr/>
          </p:nvSpPr>
          <p:spPr>
            <a:xfrm>
              <a:off x="15387541" y="8150804"/>
              <a:ext cx="1800860" cy="0"/>
            </a:xfrm>
            <a:custGeom>
              <a:avLst/>
              <a:gdLst/>
              <a:ahLst/>
              <a:cxnLst/>
              <a:rect l="l" t="t" r="r" b="b"/>
              <a:pathLst>
                <a:path w="1800859">
                  <a:moveTo>
                    <a:pt x="1800352" y="0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187850" y="6346346"/>
              <a:ext cx="0" cy="1800860"/>
            </a:xfrm>
            <a:custGeom>
              <a:avLst/>
              <a:gdLst/>
              <a:ahLst/>
              <a:cxnLst/>
              <a:rect l="l" t="t" r="r" b="b"/>
              <a:pathLst>
                <a:path h="1800859">
                  <a:moveTo>
                    <a:pt x="0" y="0"/>
                  </a:moveTo>
                  <a:lnTo>
                    <a:pt x="0" y="1800352"/>
                  </a:lnTo>
                </a:path>
              </a:pathLst>
            </a:custGeom>
            <a:ln w="47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7897262" y="6302867"/>
            <a:ext cx="1828800" cy="1824355"/>
            <a:chOff x="7897262" y="6302867"/>
            <a:chExt cx="1828800" cy="1824355"/>
          </a:xfrm>
        </p:grpSpPr>
        <p:sp>
          <p:nvSpPr>
            <p:cNvPr id="18" name="object 18"/>
            <p:cNvSpPr/>
            <p:nvPr/>
          </p:nvSpPr>
          <p:spPr>
            <a:xfrm>
              <a:off x="7921074" y="6302867"/>
              <a:ext cx="0" cy="1800860"/>
            </a:xfrm>
            <a:custGeom>
              <a:avLst/>
              <a:gdLst/>
              <a:ahLst/>
              <a:cxnLst/>
              <a:rect l="l" t="t" r="r" b="b"/>
              <a:pathLst>
                <a:path h="1800859">
                  <a:moveTo>
                    <a:pt x="0" y="1800352"/>
                  </a:moveTo>
                  <a:lnTo>
                    <a:pt x="0" y="0"/>
                  </a:lnTo>
                </a:path>
              </a:pathLst>
            </a:custGeom>
            <a:ln w="47517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25178" y="8103179"/>
              <a:ext cx="1800860" cy="0"/>
            </a:xfrm>
            <a:custGeom>
              <a:avLst/>
              <a:gdLst/>
              <a:ahLst/>
              <a:cxnLst/>
              <a:rect l="l" t="t" r="r" b="b"/>
              <a:pathLst>
                <a:path w="1800859">
                  <a:moveTo>
                    <a:pt x="1800352" y="0"/>
                  </a:moveTo>
                  <a:lnTo>
                    <a:pt x="0" y="0"/>
                  </a:lnTo>
                </a:path>
              </a:pathLst>
            </a:custGeom>
            <a:ln w="476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8091230" y="1815420"/>
            <a:ext cx="146431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0" dirty="0">
                <a:solidFill>
                  <a:srgbClr val="ECECEC"/>
                </a:solidFill>
                <a:latin typeface="Microsoft Sans Serif"/>
                <a:cs typeface="Microsoft Sans Serif"/>
              </a:rPr>
              <a:t>Страна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52340" y="1815420"/>
            <a:ext cx="171958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55" dirty="0">
                <a:solidFill>
                  <a:srgbClr val="ECECEC"/>
                </a:solidFill>
                <a:latin typeface="Microsoft Sans Serif"/>
                <a:cs typeface="Microsoft Sans Serif"/>
              </a:rPr>
              <a:t>О</a:t>
            </a:r>
            <a:r>
              <a:rPr sz="3400" spc="-50" dirty="0">
                <a:solidFill>
                  <a:srgbClr val="ECECEC"/>
                </a:solidFill>
                <a:latin typeface="Microsoft Sans Serif"/>
                <a:cs typeface="Microsoft Sans Serif"/>
              </a:rPr>
              <a:t>т</a:t>
            </a:r>
            <a:r>
              <a:rPr sz="3400" spc="125" dirty="0">
                <a:solidFill>
                  <a:srgbClr val="ECECEC"/>
                </a:solidFill>
                <a:latin typeface="Microsoft Sans Serif"/>
                <a:cs typeface="Microsoft Sans Serif"/>
              </a:rPr>
              <a:t>р</a:t>
            </a:r>
            <a:r>
              <a:rPr sz="3400" spc="-95" dirty="0">
                <a:solidFill>
                  <a:srgbClr val="ECECEC"/>
                </a:solidFill>
                <a:latin typeface="Microsoft Sans Serif"/>
                <a:cs typeface="Microsoft Sans Serif"/>
              </a:rPr>
              <a:t>а</a:t>
            </a:r>
            <a:r>
              <a:rPr sz="3400" spc="-90" dirty="0">
                <a:solidFill>
                  <a:srgbClr val="ECECEC"/>
                </a:solidFill>
                <a:latin typeface="Microsoft Sans Serif"/>
                <a:cs typeface="Microsoft Sans Serif"/>
              </a:rPr>
              <a:t>с</a:t>
            </a:r>
            <a:r>
              <a:rPr sz="3400" spc="-95" dirty="0">
                <a:solidFill>
                  <a:srgbClr val="ECECEC"/>
                </a:solidFill>
                <a:latin typeface="Microsoft Sans Serif"/>
                <a:cs typeface="Microsoft Sans Serif"/>
              </a:rPr>
              <a:t>л</a:t>
            </a:r>
            <a:r>
              <a:rPr sz="3400" spc="155" dirty="0">
                <a:solidFill>
                  <a:srgbClr val="ECECEC"/>
                </a:solidFill>
                <a:latin typeface="Microsoft Sans Serif"/>
                <a:cs typeface="Microsoft Sans Serif"/>
              </a:rPr>
              <a:t>ь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586790" y="8344903"/>
            <a:ext cx="262699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20" dirty="0">
                <a:solidFill>
                  <a:srgbClr val="ECECEC"/>
                </a:solidFill>
                <a:latin typeface="Microsoft Sans Serif"/>
                <a:cs typeface="Microsoft Sans Serif"/>
              </a:rPr>
              <a:t>Университет</a:t>
            </a:r>
            <a:endParaRPr sz="3400">
              <a:latin typeface="Microsoft Sans Serif"/>
              <a:cs typeface="Microsoft Sans Serif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26805" y="8344903"/>
            <a:ext cx="161353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85" dirty="0">
                <a:solidFill>
                  <a:srgbClr val="ECECEC"/>
                </a:solidFill>
                <a:latin typeface="Microsoft Sans Serif"/>
                <a:cs typeface="Microsoft Sans Serif"/>
              </a:rPr>
              <a:t>Студент</a:t>
            </a:r>
            <a:endParaRPr sz="3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338" y="311161"/>
            <a:ext cx="12252960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b="1" spc="415" dirty="0">
                <a:solidFill>
                  <a:srgbClr val="FFFFFF"/>
                </a:solidFill>
                <a:latin typeface="Arial"/>
                <a:cs typeface="Arial"/>
              </a:rPr>
              <a:t>Список</a:t>
            </a:r>
            <a:r>
              <a:rPr sz="9000" b="1" spc="-2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9000" b="1" spc="675" dirty="0">
                <a:solidFill>
                  <a:srgbClr val="FFFFFF"/>
                </a:solidFill>
                <a:latin typeface="Arial"/>
                <a:cs typeface="Arial"/>
              </a:rPr>
              <a:t>источников</a:t>
            </a:r>
            <a:endParaRPr sz="9000">
              <a:latin typeface="Arial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2722" y="4914900"/>
            <a:ext cx="1112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chemeClr val="bg1"/>
                </a:solidFill>
                <a:hlinkClick r:id="rId2"/>
              </a:rPr>
              <a:t>ССЫЛКА</a:t>
            </a:r>
            <a:endParaRPr lang="ru-RU" sz="8000" dirty="0">
              <a:solidFill>
                <a:schemeClr val="bg1"/>
              </a:solidFill>
            </a:endParaRPr>
          </a:p>
        </p:txBody>
      </p:sp>
      <p:sp>
        <p:nvSpPr>
          <p:cNvPr id="6" name="object 4"/>
          <p:cNvSpPr/>
          <p:nvPr/>
        </p:nvSpPr>
        <p:spPr>
          <a:xfrm>
            <a:off x="0" y="2333978"/>
            <a:ext cx="3205480" cy="8028305"/>
          </a:xfrm>
          <a:custGeom>
            <a:avLst/>
            <a:gdLst/>
            <a:ahLst/>
            <a:cxnLst/>
            <a:rect l="l" t="t" r="r" b="b"/>
            <a:pathLst>
              <a:path w="3205480" h="8028305">
                <a:moveTo>
                  <a:pt x="0" y="8027746"/>
                </a:moveTo>
                <a:lnTo>
                  <a:pt x="0" y="0"/>
                </a:lnTo>
                <a:lnTo>
                  <a:pt x="27501" y="6240"/>
                </a:lnTo>
                <a:lnTo>
                  <a:pt x="72556" y="17003"/>
                </a:lnTo>
                <a:lnTo>
                  <a:pt x="117417" y="28258"/>
                </a:lnTo>
                <a:lnTo>
                  <a:pt x="162082" y="40002"/>
                </a:lnTo>
                <a:lnTo>
                  <a:pt x="206548" y="52233"/>
                </a:lnTo>
                <a:lnTo>
                  <a:pt x="250811" y="64948"/>
                </a:lnTo>
                <a:lnTo>
                  <a:pt x="294869" y="78143"/>
                </a:lnTo>
                <a:lnTo>
                  <a:pt x="338718" y="91815"/>
                </a:lnTo>
                <a:lnTo>
                  <a:pt x="382356" y="105962"/>
                </a:lnTo>
                <a:lnTo>
                  <a:pt x="425780" y="120580"/>
                </a:lnTo>
                <a:lnTo>
                  <a:pt x="468986" y="135666"/>
                </a:lnTo>
                <a:lnTo>
                  <a:pt x="511971" y="151218"/>
                </a:lnTo>
                <a:lnTo>
                  <a:pt x="554733" y="167232"/>
                </a:lnTo>
                <a:lnTo>
                  <a:pt x="597269" y="183705"/>
                </a:lnTo>
                <a:lnTo>
                  <a:pt x="639574" y="200635"/>
                </a:lnTo>
                <a:lnTo>
                  <a:pt x="681648" y="218018"/>
                </a:lnTo>
                <a:lnTo>
                  <a:pt x="723485" y="235851"/>
                </a:lnTo>
                <a:lnTo>
                  <a:pt x="765084" y="254131"/>
                </a:lnTo>
                <a:lnTo>
                  <a:pt x="806441" y="272855"/>
                </a:lnTo>
                <a:lnTo>
                  <a:pt x="847554" y="292021"/>
                </a:lnTo>
                <a:lnTo>
                  <a:pt x="888418" y="311625"/>
                </a:lnTo>
                <a:lnTo>
                  <a:pt x="929032" y="331663"/>
                </a:lnTo>
                <a:lnTo>
                  <a:pt x="969393" y="352134"/>
                </a:lnTo>
                <a:lnTo>
                  <a:pt x="1009496" y="373034"/>
                </a:lnTo>
                <a:lnTo>
                  <a:pt x="1049340" y="394360"/>
                </a:lnTo>
                <a:lnTo>
                  <a:pt x="1088921" y="416109"/>
                </a:lnTo>
                <a:lnTo>
                  <a:pt x="1128236" y="438278"/>
                </a:lnTo>
                <a:lnTo>
                  <a:pt x="1167282" y="460863"/>
                </a:lnTo>
                <a:lnTo>
                  <a:pt x="1206056" y="483863"/>
                </a:lnTo>
                <a:lnTo>
                  <a:pt x="1244555" y="507274"/>
                </a:lnTo>
                <a:lnTo>
                  <a:pt x="1282776" y="531093"/>
                </a:lnTo>
                <a:lnTo>
                  <a:pt x="1320717" y="555316"/>
                </a:lnTo>
                <a:lnTo>
                  <a:pt x="1358373" y="579941"/>
                </a:lnTo>
                <a:lnTo>
                  <a:pt x="1395742" y="604966"/>
                </a:lnTo>
                <a:lnTo>
                  <a:pt x="1432822" y="630386"/>
                </a:lnTo>
                <a:lnTo>
                  <a:pt x="1469608" y="656198"/>
                </a:lnTo>
                <a:lnTo>
                  <a:pt x="1506098" y="682401"/>
                </a:lnTo>
                <a:lnTo>
                  <a:pt x="1542289" y="708990"/>
                </a:lnTo>
                <a:lnTo>
                  <a:pt x="1578178" y="735963"/>
                </a:lnTo>
                <a:lnTo>
                  <a:pt x="1613762" y="763317"/>
                </a:lnTo>
                <a:lnTo>
                  <a:pt x="1649038" y="791048"/>
                </a:lnTo>
                <a:lnTo>
                  <a:pt x="1684002" y="819154"/>
                </a:lnTo>
                <a:lnTo>
                  <a:pt x="1718652" y="847632"/>
                </a:lnTo>
                <a:lnTo>
                  <a:pt x="1752985" y="876478"/>
                </a:lnTo>
                <a:lnTo>
                  <a:pt x="1786998" y="905690"/>
                </a:lnTo>
                <a:lnTo>
                  <a:pt x="1820688" y="935264"/>
                </a:lnTo>
                <a:lnTo>
                  <a:pt x="1854051" y="965198"/>
                </a:lnTo>
                <a:lnTo>
                  <a:pt x="1887085" y="995489"/>
                </a:lnTo>
                <a:lnTo>
                  <a:pt x="1919786" y="1026133"/>
                </a:lnTo>
                <a:lnTo>
                  <a:pt x="1952152" y="1057127"/>
                </a:lnTo>
                <a:lnTo>
                  <a:pt x="1984180" y="1088469"/>
                </a:lnTo>
                <a:lnTo>
                  <a:pt x="2015867" y="1120156"/>
                </a:lnTo>
                <a:lnTo>
                  <a:pt x="2047208" y="1152183"/>
                </a:lnTo>
                <a:lnTo>
                  <a:pt x="2078203" y="1184550"/>
                </a:lnTo>
                <a:lnTo>
                  <a:pt x="2108847" y="1217251"/>
                </a:lnTo>
                <a:lnTo>
                  <a:pt x="2139137" y="1250285"/>
                </a:lnTo>
                <a:lnTo>
                  <a:pt x="2169071" y="1283648"/>
                </a:lnTo>
                <a:lnTo>
                  <a:pt x="2198646" y="1317338"/>
                </a:lnTo>
                <a:lnTo>
                  <a:pt x="2227858" y="1351350"/>
                </a:lnTo>
                <a:lnTo>
                  <a:pt x="2256704" y="1385683"/>
                </a:lnTo>
                <a:lnTo>
                  <a:pt x="2285182" y="1420334"/>
                </a:lnTo>
                <a:lnTo>
                  <a:pt x="2313288" y="1455298"/>
                </a:lnTo>
                <a:lnTo>
                  <a:pt x="2341019" y="1490574"/>
                </a:lnTo>
                <a:lnTo>
                  <a:pt x="2368373" y="1526158"/>
                </a:lnTo>
                <a:lnTo>
                  <a:pt x="2395346" y="1562047"/>
                </a:lnTo>
                <a:lnTo>
                  <a:pt x="2421935" y="1598238"/>
                </a:lnTo>
                <a:lnTo>
                  <a:pt x="2448138" y="1634728"/>
                </a:lnTo>
                <a:lnTo>
                  <a:pt x="2473950" y="1671514"/>
                </a:lnTo>
                <a:lnTo>
                  <a:pt x="2499370" y="1708593"/>
                </a:lnTo>
                <a:lnTo>
                  <a:pt x="2524394" y="1745963"/>
                </a:lnTo>
                <a:lnTo>
                  <a:pt x="2549020" y="1783619"/>
                </a:lnTo>
                <a:lnTo>
                  <a:pt x="2573243" y="1821559"/>
                </a:lnTo>
                <a:lnTo>
                  <a:pt x="2597062" y="1859781"/>
                </a:lnTo>
                <a:lnTo>
                  <a:pt x="2620473" y="1898280"/>
                </a:lnTo>
                <a:lnTo>
                  <a:pt x="2643472" y="1937054"/>
                </a:lnTo>
                <a:lnTo>
                  <a:pt x="2666058" y="1976100"/>
                </a:lnTo>
                <a:lnTo>
                  <a:pt x="2688227" y="2015415"/>
                </a:lnTo>
                <a:lnTo>
                  <a:pt x="2709976" y="2054996"/>
                </a:lnTo>
                <a:lnTo>
                  <a:pt x="2731302" y="2094840"/>
                </a:lnTo>
                <a:lnTo>
                  <a:pt x="2752202" y="2134943"/>
                </a:lnTo>
                <a:lnTo>
                  <a:pt x="2772673" y="2175303"/>
                </a:lnTo>
                <a:lnTo>
                  <a:pt x="2792711" y="2215917"/>
                </a:lnTo>
                <a:lnTo>
                  <a:pt x="2812315" y="2256782"/>
                </a:lnTo>
                <a:lnTo>
                  <a:pt x="2831480" y="2297895"/>
                </a:lnTo>
                <a:lnTo>
                  <a:pt x="2850205" y="2339252"/>
                </a:lnTo>
                <a:lnTo>
                  <a:pt x="2868485" y="2380851"/>
                </a:lnTo>
                <a:lnTo>
                  <a:pt x="2886318" y="2422688"/>
                </a:lnTo>
                <a:lnTo>
                  <a:pt x="2903701" y="2464761"/>
                </a:lnTo>
                <a:lnTo>
                  <a:pt x="2920630" y="2507067"/>
                </a:lnTo>
                <a:lnTo>
                  <a:pt x="2937104" y="2549603"/>
                </a:lnTo>
                <a:lnTo>
                  <a:pt x="2953118" y="2592365"/>
                </a:lnTo>
                <a:lnTo>
                  <a:pt x="2968669" y="2635350"/>
                </a:lnTo>
                <a:lnTo>
                  <a:pt x="2983756" y="2678556"/>
                </a:lnTo>
                <a:lnTo>
                  <a:pt x="2998374" y="2721979"/>
                </a:lnTo>
                <a:lnTo>
                  <a:pt x="3012521" y="2765617"/>
                </a:lnTo>
                <a:lnTo>
                  <a:pt x="3026193" y="2809467"/>
                </a:lnTo>
                <a:lnTo>
                  <a:pt x="3039388" y="2853525"/>
                </a:lnTo>
                <a:lnTo>
                  <a:pt x="3052102" y="2897788"/>
                </a:lnTo>
                <a:lnTo>
                  <a:pt x="3064333" y="2942254"/>
                </a:lnTo>
                <a:lnTo>
                  <a:pt x="3076078" y="2986919"/>
                </a:lnTo>
                <a:lnTo>
                  <a:pt x="3087333" y="3031780"/>
                </a:lnTo>
                <a:lnTo>
                  <a:pt x="3098096" y="3076835"/>
                </a:lnTo>
                <a:lnTo>
                  <a:pt x="3108363" y="3122080"/>
                </a:lnTo>
                <a:lnTo>
                  <a:pt x="3118131" y="3167512"/>
                </a:lnTo>
                <a:lnTo>
                  <a:pt x="3127398" y="3213129"/>
                </a:lnTo>
                <a:lnTo>
                  <a:pt x="3136160" y="3258926"/>
                </a:lnTo>
                <a:lnTo>
                  <a:pt x="3144415" y="3304902"/>
                </a:lnTo>
                <a:lnTo>
                  <a:pt x="3152159" y="3351054"/>
                </a:lnTo>
                <a:lnTo>
                  <a:pt x="3159389" y="3397377"/>
                </a:lnTo>
                <a:lnTo>
                  <a:pt x="3166103" y="3443869"/>
                </a:lnTo>
                <a:lnTo>
                  <a:pt x="3172296" y="3490528"/>
                </a:lnTo>
                <a:lnTo>
                  <a:pt x="3177968" y="3537350"/>
                </a:lnTo>
                <a:lnTo>
                  <a:pt x="3183113" y="3584332"/>
                </a:lnTo>
                <a:lnTo>
                  <a:pt x="3187730" y="3631470"/>
                </a:lnTo>
                <a:lnTo>
                  <a:pt x="3191814" y="3678763"/>
                </a:lnTo>
                <a:lnTo>
                  <a:pt x="3195364" y="3726207"/>
                </a:lnTo>
                <a:lnTo>
                  <a:pt x="3198376" y="3773799"/>
                </a:lnTo>
                <a:lnTo>
                  <a:pt x="3200848" y="3821536"/>
                </a:lnTo>
                <a:lnTo>
                  <a:pt x="3202775" y="3869415"/>
                </a:lnTo>
                <a:lnTo>
                  <a:pt x="3204155" y="3917432"/>
                </a:lnTo>
                <a:lnTo>
                  <a:pt x="3204986" y="3965586"/>
                </a:lnTo>
                <a:lnTo>
                  <a:pt x="3205263" y="4013873"/>
                </a:lnTo>
                <a:lnTo>
                  <a:pt x="3204986" y="4062159"/>
                </a:lnTo>
                <a:lnTo>
                  <a:pt x="3204155" y="4110313"/>
                </a:lnTo>
                <a:lnTo>
                  <a:pt x="3202775" y="4158330"/>
                </a:lnTo>
                <a:lnTo>
                  <a:pt x="3200848" y="4206209"/>
                </a:lnTo>
                <a:lnTo>
                  <a:pt x="3198376" y="4253946"/>
                </a:lnTo>
                <a:lnTo>
                  <a:pt x="3195364" y="4301538"/>
                </a:lnTo>
                <a:lnTo>
                  <a:pt x="3191814" y="4348982"/>
                </a:lnTo>
                <a:lnTo>
                  <a:pt x="3187730" y="4396275"/>
                </a:lnTo>
                <a:lnTo>
                  <a:pt x="3183113" y="4443414"/>
                </a:lnTo>
                <a:lnTo>
                  <a:pt x="3177968" y="4490395"/>
                </a:lnTo>
                <a:lnTo>
                  <a:pt x="3172296" y="4537217"/>
                </a:lnTo>
                <a:lnTo>
                  <a:pt x="3166103" y="4583876"/>
                </a:lnTo>
                <a:lnTo>
                  <a:pt x="3159389" y="4630368"/>
                </a:lnTo>
                <a:lnTo>
                  <a:pt x="3152159" y="4676692"/>
                </a:lnTo>
                <a:lnTo>
                  <a:pt x="3144415" y="4722843"/>
                </a:lnTo>
                <a:lnTo>
                  <a:pt x="3136160" y="4768819"/>
                </a:lnTo>
                <a:lnTo>
                  <a:pt x="3127398" y="4814617"/>
                </a:lnTo>
                <a:lnTo>
                  <a:pt x="3118131" y="4860233"/>
                </a:lnTo>
                <a:lnTo>
                  <a:pt x="3108363" y="4905665"/>
                </a:lnTo>
                <a:lnTo>
                  <a:pt x="3098096" y="4950910"/>
                </a:lnTo>
                <a:lnTo>
                  <a:pt x="3087333" y="4995965"/>
                </a:lnTo>
                <a:lnTo>
                  <a:pt x="3076078" y="5040827"/>
                </a:lnTo>
                <a:lnTo>
                  <a:pt x="3064333" y="5085492"/>
                </a:lnTo>
                <a:lnTo>
                  <a:pt x="3052102" y="5129957"/>
                </a:lnTo>
                <a:lnTo>
                  <a:pt x="3039388" y="5174221"/>
                </a:lnTo>
                <a:lnTo>
                  <a:pt x="3026193" y="5218278"/>
                </a:lnTo>
                <a:lnTo>
                  <a:pt x="3012521" y="5262128"/>
                </a:lnTo>
                <a:lnTo>
                  <a:pt x="2998374" y="5305766"/>
                </a:lnTo>
                <a:lnTo>
                  <a:pt x="2983756" y="5349189"/>
                </a:lnTo>
                <a:lnTo>
                  <a:pt x="2968669" y="5392395"/>
                </a:lnTo>
                <a:lnTo>
                  <a:pt x="2953118" y="5435381"/>
                </a:lnTo>
                <a:lnTo>
                  <a:pt x="2937104" y="5478143"/>
                </a:lnTo>
                <a:lnTo>
                  <a:pt x="2920630" y="5520678"/>
                </a:lnTo>
                <a:lnTo>
                  <a:pt x="2903701" y="5562984"/>
                </a:lnTo>
                <a:lnTo>
                  <a:pt x="2886318" y="5605057"/>
                </a:lnTo>
                <a:lnTo>
                  <a:pt x="2868485" y="5646894"/>
                </a:lnTo>
                <a:lnTo>
                  <a:pt x="2850205" y="5688493"/>
                </a:lnTo>
                <a:lnTo>
                  <a:pt x="2831480" y="5729851"/>
                </a:lnTo>
                <a:lnTo>
                  <a:pt x="2812315" y="5770963"/>
                </a:lnTo>
                <a:lnTo>
                  <a:pt x="2792711" y="5811828"/>
                </a:lnTo>
                <a:lnTo>
                  <a:pt x="2772673" y="5852442"/>
                </a:lnTo>
                <a:lnTo>
                  <a:pt x="2752202" y="5892802"/>
                </a:lnTo>
                <a:lnTo>
                  <a:pt x="2731302" y="5932906"/>
                </a:lnTo>
                <a:lnTo>
                  <a:pt x="2709976" y="5972749"/>
                </a:lnTo>
                <a:lnTo>
                  <a:pt x="2688227" y="6012330"/>
                </a:lnTo>
                <a:lnTo>
                  <a:pt x="2666058" y="6051645"/>
                </a:lnTo>
                <a:lnTo>
                  <a:pt x="2643472" y="6090691"/>
                </a:lnTo>
                <a:lnTo>
                  <a:pt x="2620473" y="6129465"/>
                </a:lnTo>
                <a:lnTo>
                  <a:pt x="2597062" y="6167964"/>
                </a:lnTo>
                <a:lnTo>
                  <a:pt x="2573243" y="6206186"/>
                </a:lnTo>
                <a:lnTo>
                  <a:pt x="2549020" y="6244126"/>
                </a:lnTo>
                <a:lnTo>
                  <a:pt x="2524394" y="6281783"/>
                </a:lnTo>
                <a:lnTo>
                  <a:pt x="2499370" y="6319152"/>
                </a:lnTo>
                <a:lnTo>
                  <a:pt x="2473950" y="6356231"/>
                </a:lnTo>
                <a:lnTo>
                  <a:pt x="2448138" y="6393017"/>
                </a:lnTo>
                <a:lnTo>
                  <a:pt x="2421935" y="6429508"/>
                </a:lnTo>
                <a:lnTo>
                  <a:pt x="2395346" y="6465699"/>
                </a:lnTo>
                <a:lnTo>
                  <a:pt x="2368373" y="6501588"/>
                </a:lnTo>
                <a:lnTo>
                  <a:pt x="2341019" y="6537172"/>
                </a:lnTo>
                <a:lnTo>
                  <a:pt x="2313288" y="6572447"/>
                </a:lnTo>
                <a:lnTo>
                  <a:pt x="2285182" y="6607412"/>
                </a:lnTo>
                <a:lnTo>
                  <a:pt x="2256704" y="6642062"/>
                </a:lnTo>
                <a:lnTo>
                  <a:pt x="2227858" y="6676395"/>
                </a:lnTo>
                <a:lnTo>
                  <a:pt x="2198646" y="6710408"/>
                </a:lnTo>
                <a:lnTo>
                  <a:pt x="2169071" y="6744097"/>
                </a:lnTo>
                <a:lnTo>
                  <a:pt x="2139137" y="6777460"/>
                </a:lnTo>
                <a:lnTo>
                  <a:pt x="2108847" y="6810494"/>
                </a:lnTo>
                <a:lnTo>
                  <a:pt x="2078203" y="6843196"/>
                </a:lnTo>
                <a:lnTo>
                  <a:pt x="2047208" y="6875562"/>
                </a:lnTo>
                <a:lnTo>
                  <a:pt x="2015867" y="6907590"/>
                </a:lnTo>
                <a:lnTo>
                  <a:pt x="1984180" y="6939276"/>
                </a:lnTo>
                <a:lnTo>
                  <a:pt x="1952152" y="6970618"/>
                </a:lnTo>
                <a:lnTo>
                  <a:pt x="1919786" y="7001612"/>
                </a:lnTo>
                <a:lnTo>
                  <a:pt x="1887085" y="7032256"/>
                </a:lnTo>
                <a:lnTo>
                  <a:pt x="1854051" y="7062547"/>
                </a:lnTo>
                <a:lnTo>
                  <a:pt x="1820688" y="7092481"/>
                </a:lnTo>
                <a:lnTo>
                  <a:pt x="1786998" y="7122055"/>
                </a:lnTo>
                <a:lnTo>
                  <a:pt x="1752985" y="7151267"/>
                </a:lnTo>
                <a:lnTo>
                  <a:pt x="1718652" y="7180113"/>
                </a:lnTo>
                <a:lnTo>
                  <a:pt x="1684002" y="7208591"/>
                </a:lnTo>
                <a:lnTo>
                  <a:pt x="1649038" y="7236697"/>
                </a:lnTo>
                <a:lnTo>
                  <a:pt x="1613762" y="7264428"/>
                </a:lnTo>
                <a:lnTo>
                  <a:pt x="1578178" y="7291782"/>
                </a:lnTo>
                <a:lnTo>
                  <a:pt x="1542289" y="7318755"/>
                </a:lnTo>
                <a:lnTo>
                  <a:pt x="1506098" y="7345344"/>
                </a:lnTo>
                <a:lnTo>
                  <a:pt x="1469608" y="7371547"/>
                </a:lnTo>
                <a:lnTo>
                  <a:pt x="1432822" y="7397360"/>
                </a:lnTo>
                <a:lnTo>
                  <a:pt x="1395742" y="7422780"/>
                </a:lnTo>
                <a:lnTo>
                  <a:pt x="1358373" y="7447804"/>
                </a:lnTo>
                <a:lnTo>
                  <a:pt x="1320717" y="7472429"/>
                </a:lnTo>
                <a:lnTo>
                  <a:pt x="1282776" y="7496653"/>
                </a:lnTo>
                <a:lnTo>
                  <a:pt x="1244555" y="7520471"/>
                </a:lnTo>
                <a:lnTo>
                  <a:pt x="1206056" y="7543882"/>
                </a:lnTo>
                <a:lnTo>
                  <a:pt x="1167282" y="7566882"/>
                </a:lnTo>
                <a:lnTo>
                  <a:pt x="1128236" y="7589468"/>
                </a:lnTo>
                <a:lnTo>
                  <a:pt x="1088921" y="7611637"/>
                </a:lnTo>
                <a:lnTo>
                  <a:pt x="1049340" y="7633385"/>
                </a:lnTo>
                <a:lnTo>
                  <a:pt x="1009496" y="7654711"/>
                </a:lnTo>
                <a:lnTo>
                  <a:pt x="969393" y="7675611"/>
                </a:lnTo>
                <a:lnTo>
                  <a:pt x="929032" y="7696082"/>
                </a:lnTo>
                <a:lnTo>
                  <a:pt x="888418" y="7716121"/>
                </a:lnTo>
                <a:lnTo>
                  <a:pt x="847554" y="7735724"/>
                </a:lnTo>
                <a:lnTo>
                  <a:pt x="806441" y="7754890"/>
                </a:lnTo>
                <a:lnTo>
                  <a:pt x="765084" y="7773614"/>
                </a:lnTo>
                <a:lnTo>
                  <a:pt x="723485" y="7791894"/>
                </a:lnTo>
                <a:lnTo>
                  <a:pt x="681648" y="7809727"/>
                </a:lnTo>
                <a:lnTo>
                  <a:pt x="639574" y="7827110"/>
                </a:lnTo>
                <a:lnTo>
                  <a:pt x="597269" y="7844040"/>
                </a:lnTo>
                <a:lnTo>
                  <a:pt x="554733" y="7860513"/>
                </a:lnTo>
                <a:lnTo>
                  <a:pt x="511971" y="7876527"/>
                </a:lnTo>
                <a:lnTo>
                  <a:pt x="468986" y="7892079"/>
                </a:lnTo>
                <a:lnTo>
                  <a:pt x="425780" y="7907165"/>
                </a:lnTo>
                <a:lnTo>
                  <a:pt x="382356" y="7921783"/>
                </a:lnTo>
                <a:lnTo>
                  <a:pt x="338718" y="7935930"/>
                </a:lnTo>
                <a:lnTo>
                  <a:pt x="294869" y="7949602"/>
                </a:lnTo>
                <a:lnTo>
                  <a:pt x="250811" y="7962797"/>
                </a:lnTo>
                <a:lnTo>
                  <a:pt x="206548" y="7975512"/>
                </a:lnTo>
                <a:lnTo>
                  <a:pt x="162082" y="7987743"/>
                </a:lnTo>
                <a:lnTo>
                  <a:pt x="117417" y="7999487"/>
                </a:lnTo>
                <a:lnTo>
                  <a:pt x="72556" y="8010743"/>
                </a:lnTo>
                <a:lnTo>
                  <a:pt x="27501" y="8021505"/>
                </a:lnTo>
                <a:lnTo>
                  <a:pt x="0" y="8027746"/>
                </a:lnTo>
                <a:close/>
              </a:path>
            </a:pathLst>
          </a:custGeom>
          <a:solidFill>
            <a:srgbClr val="F74E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4213840" y="2031492"/>
            <a:ext cx="4074160" cy="8229600"/>
          </a:xfrm>
          <a:custGeom>
            <a:avLst/>
            <a:gdLst/>
            <a:ahLst/>
            <a:cxnLst/>
            <a:rect l="l" t="t" r="r" b="b"/>
            <a:pathLst>
              <a:path w="4074159" h="8229600">
                <a:moveTo>
                  <a:pt x="4073539" y="8229599"/>
                </a:moveTo>
                <a:lnTo>
                  <a:pt x="0" y="8229599"/>
                </a:lnTo>
                <a:lnTo>
                  <a:pt x="283" y="8180655"/>
                </a:lnTo>
                <a:lnTo>
                  <a:pt x="1133" y="8131847"/>
                </a:lnTo>
                <a:lnTo>
                  <a:pt x="2546" y="8083179"/>
                </a:lnTo>
                <a:lnTo>
                  <a:pt x="4518" y="8034653"/>
                </a:lnTo>
                <a:lnTo>
                  <a:pt x="7047" y="7986272"/>
                </a:lnTo>
                <a:lnTo>
                  <a:pt x="10129" y="7938040"/>
                </a:lnTo>
                <a:lnTo>
                  <a:pt x="13762" y="7889960"/>
                </a:lnTo>
                <a:lnTo>
                  <a:pt x="17941" y="7842035"/>
                </a:lnTo>
                <a:lnTo>
                  <a:pt x="22665" y="7794267"/>
                </a:lnTo>
                <a:lnTo>
                  <a:pt x="27930" y="7746661"/>
                </a:lnTo>
                <a:lnTo>
                  <a:pt x="33732" y="7699219"/>
                </a:lnTo>
                <a:lnTo>
                  <a:pt x="40069" y="7651944"/>
                </a:lnTo>
                <a:lnTo>
                  <a:pt x="46937" y="7604840"/>
                </a:lnTo>
                <a:lnTo>
                  <a:pt x="54334" y="7557910"/>
                </a:lnTo>
                <a:lnTo>
                  <a:pt x="62256" y="7511156"/>
                </a:lnTo>
                <a:lnTo>
                  <a:pt x="70701" y="7464582"/>
                </a:lnTo>
                <a:lnTo>
                  <a:pt x="79664" y="7418191"/>
                </a:lnTo>
                <a:lnTo>
                  <a:pt x="89143" y="7371986"/>
                </a:lnTo>
                <a:lnTo>
                  <a:pt x="99135" y="7325970"/>
                </a:lnTo>
                <a:lnTo>
                  <a:pt x="109637" y="7280146"/>
                </a:lnTo>
                <a:lnTo>
                  <a:pt x="120645" y="7234518"/>
                </a:lnTo>
                <a:lnTo>
                  <a:pt x="132156" y="7189088"/>
                </a:lnTo>
                <a:lnTo>
                  <a:pt x="144168" y="7143860"/>
                </a:lnTo>
                <a:lnTo>
                  <a:pt x="156677" y="7098837"/>
                </a:lnTo>
                <a:lnTo>
                  <a:pt x="169680" y="7054022"/>
                </a:lnTo>
                <a:lnTo>
                  <a:pt x="183174" y="7009417"/>
                </a:lnTo>
                <a:lnTo>
                  <a:pt x="197156" y="6965027"/>
                </a:lnTo>
                <a:lnTo>
                  <a:pt x="211622" y="6920854"/>
                </a:lnTo>
                <a:lnTo>
                  <a:pt x="226570" y="6876902"/>
                </a:lnTo>
                <a:lnTo>
                  <a:pt x="241996" y="6833173"/>
                </a:lnTo>
                <a:lnTo>
                  <a:pt x="257898" y="6789670"/>
                </a:lnTo>
                <a:lnTo>
                  <a:pt x="274272" y="6746397"/>
                </a:lnTo>
                <a:lnTo>
                  <a:pt x="291115" y="6703358"/>
                </a:lnTo>
                <a:lnTo>
                  <a:pt x="308423" y="6660554"/>
                </a:lnTo>
                <a:lnTo>
                  <a:pt x="326195" y="6617989"/>
                </a:lnTo>
                <a:lnTo>
                  <a:pt x="344426" y="6575666"/>
                </a:lnTo>
                <a:lnTo>
                  <a:pt x="363114" y="6533589"/>
                </a:lnTo>
                <a:lnTo>
                  <a:pt x="382255" y="6491760"/>
                </a:lnTo>
                <a:lnTo>
                  <a:pt x="401846" y="6450183"/>
                </a:lnTo>
                <a:lnTo>
                  <a:pt x="421885" y="6408860"/>
                </a:lnTo>
                <a:lnTo>
                  <a:pt x="442367" y="6367795"/>
                </a:lnTo>
                <a:lnTo>
                  <a:pt x="463291" y="6326991"/>
                </a:lnTo>
                <a:lnTo>
                  <a:pt x="484652" y="6286452"/>
                </a:lnTo>
                <a:lnTo>
                  <a:pt x="506448" y="6246179"/>
                </a:lnTo>
                <a:lnTo>
                  <a:pt x="528675" y="6206176"/>
                </a:lnTo>
                <a:lnTo>
                  <a:pt x="551331" y="6166447"/>
                </a:lnTo>
                <a:lnTo>
                  <a:pt x="574412" y="6126995"/>
                </a:lnTo>
                <a:lnTo>
                  <a:pt x="597916" y="6087822"/>
                </a:lnTo>
                <a:lnTo>
                  <a:pt x="621838" y="6048932"/>
                </a:lnTo>
                <a:lnTo>
                  <a:pt x="646177" y="6010328"/>
                </a:lnTo>
                <a:lnTo>
                  <a:pt x="670928" y="5972012"/>
                </a:lnTo>
                <a:lnTo>
                  <a:pt x="696089" y="5933989"/>
                </a:lnTo>
                <a:lnTo>
                  <a:pt x="721656" y="5896261"/>
                </a:lnTo>
                <a:lnTo>
                  <a:pt x="747627" y="5858832"/>
                </a:lnTo>
                <a:lnTo>
                  <a:pt x="773998" y="5821703"/>
                </a:lnTo>
                <a:lnTo>
                  <a:pt x="800766" y="5784880"/>
                </a:lnTo>
                <a:lnTo>
                  <a:pt x="827928" y="5748364"/>
                </a:lnTo>
                <a:lnTo>
                  <a:pt x="855481" y="5712159"/>
                </a:lnTo>
                <a:lnTo>
                  <a:pt x="883422" y="5676268"/>
                </a:lnTo>
                <a:lnTo>
                  <a:pt x="911748" y="5640694"/>
                </a:lnTo>
                <a:lnTo>
                  <a:pt x="940455" y="5605440"/>
                </a:lnTo>
                <a:lnTo>
                  <a:pt x="969541" y="5570510"/>
                </a:lnTo>
                <a:lnTo>
                  <a:pt x="999002" y="5535906"/>
                </a:lnTo>
                <a:lnTo>
                  <a:pt x="1028835" y="5501631"/>
                </a:lnTo>
                <a:lnTo>
                  <a:pt x="1059037" y="5467689"/>
                </a:lnTo>
                <a:lnTo>
                  <a:pt x="1089605" y="5434083"/>
                </a:lnTo>
                <a:lnTo>
                  <a:pt x="1120536" y="5400816"/>
                </a:lnTo>
                <a:lnTo>
                  <a:pt x="1151827" y="5367891"/>
                </a:lnTo>
                <a:lnTo>
                  <a:pt x="1183474" y="5335311"/>
                </a:lnTo>
                <a:lnTo>
                  <a:pt x="1215475" y="5303079"/>
                </a:lnTo>
                <a:lnTo>
                  <a:pt x="1247826" y="5271198"/>
                </a:lnTo>
                <a:lnTo>
                  <a:pt x="1280524" y="5239672"/>
                </a:lnTo>
                <a:lnTo>
                  <a:pt x="1313566" y="5208504"/>
                </a:lnTo>
                <a:lnTo>
                  <a:pt x="1346949" y="5177696"/>
                </a:lnTo>
                <a:lnTo>
                  <a:pt x="1380670" y="5147253"/>
                </a:lnTo>
                <a:lnTo>
                  <a:pt x="1414725" y="5117176"/>
                </a:lnTo>
                <a:lnTo>
                  <a:pt x="1449112" y="5087469"/>
                </a:lnTo>
                <a:lnTo>
                  <a:pt x="1483828" y="5058136"/>
                </a:lnTo>
                <a:lnTo>
                  <a:pt x="1518869" y="5029178"/>
                </a:lnTo>
                <a:lnTo>
                  <a:pt x="1554232" y="5000601"/>
                </a:lnTo>
                <a:lnTo>
                  <a:pt x="1589914" y="4972405"/>
                </a:lnTo>
                <a:lnTo>
                  <a:pt x="1625912" y="4944596"/>
                </a:lnTo>
                <a:lnTo>
                  <a:pt x="1662223" y="4917175"/>
                </a:lnTo>
                <a:lnTo>
                  <a:pt x="1698844" y="4890147"/>
                </a:lnTo>
                <a:lnTo>
                  <a:pt x="1735771" y="4863513"/>
                </a:lnTo>
                <a:lnTo>
                  <a:pt x="1773001" y="4837277"/>
                </a:lnTo>
                <a:lnTo>
                  <a:pt x="1810532" y="4811443"/>
                </a:lnTo>
                <a:lnTo>
                  <a:pt x="1848360" y="4786013"/>
                </a:lnTo>
                <a:lnTo>
                  <a:pt x="1886482" y="4760991"/>
                </a:lnTo>
                <a:lnTo>
                  <a:pt x="1924896" y="4736379"/>
                </a:lnTo>
                <a:lnTo>
                  <a:pt x="1963596" y="4712181"/>
                </a:lnTo>
                <a:lnTo>
                  <a:pt x="2002582" y="4688400"/>
                </a:lnTo>
                <a:lnTo>
                  <a:pt x="2041849" y="4665039"/>
                </a:lnTo>
                <a:lnTo>
                  <a:pt x="2081395" y="4642101"/>
                </a:lnTo>
                <a:lnTo>
                  <a:pt x="2121216" y="4619589"/>
                </a:lnTo>
                <a:lnTo>
                  <a:pt x="2161309" y="4597507"/>
                </a:lnTo>
                <a:lnTo>
                  <a:pt x="2201671" y="4575857"/>
                </a:lnTo>
                <a:lnTo>
                  <a:pt x="2242299" y="4554642"/>
                </a:lnTo>
                <a:lnTo>
                  <a:pt x="2283190" y="4533867"/>
                </a:lnTo>
                <a:lnTo>
                  <a:pt x="2324341" y="4513533"/>
                </a:lnTo>
                <a:lnTo>
                  <a:pt x="2365748" y="4493644"/>
                </a:lnTo>
                <a:lnTo>
                  <a:pt x="2407409" y="4474203"/>
                </a:lnTo>
                <a:lnTo>
                  <a:pt x="2449320" y="4455213"/>
                </a:lnTo>
                <a:lnTo>
                  <a:pt x="2491478" y="4436678"/>
                </a:lnTo>
                <a:lnTo>
                  <a:pt x="2533881" y="4418600"/>
                </a:lnTo>
                <a:lnTo>
                  <a:pt x="2576524" y="4400983"/>
                </a:lnTo>
                <a:lnTo>
                  <a:pt x="2619405" y="4383829"/>
                </a:lnTo>
                <a:lnTo>
                  <a:pt x="2662521" y="4367142"/>
                </a:lnTo>
                <a:lnTo>
                  <a:pt x="2705868" y="4350925"/>
                </a:lnTo>
                <a:lnTo>
                  <a:pt x="2749444" y="4335181"/>
                </a:lnTo>
                <a:lnTo>
                  <a:pt x="2793245" y="4319913"/>
                </a:lnTo>
                <a:lnTo>
                  <a:pt x="2837268" y="4305125"/>
                </a:lnTo>
                <a:lnTo>
                  <a:pt x="2881511" y="4290818"/>
                </a:lnTo>
                <a:lnTo>
                  <a:pt x="2925969" y="4276998"/>
                </a:lnTo>
                <a:lnTo>
                  <a:pt x="2970641" y="4263665"/>
                </a:lnTo>
                <a:lnTo>
                  <a:pt x="3015522" y="4250825"/>
                </a:lnTo>
                <a:lnTo>
                  <a:pt x="3060609" y="4238479"/>
                </a:lnTo>
                <a:lnTo>
                  <a:pt x="3105900" y="4226632"/>
                </a:lnTo>
                <a:lnTo>
                  <a:pt x="3151391" y="4215285"/>
                </a:lnTo>
                <a:lnTo>
                  <a:pt x="3197080" y="4204443"/>
                </a:lnTo>
                <a:lnTo>
                  <a:pt x="3242963" y="4194108"/>
                </a:lnTo>
                <a:lnTo>
                  <a:pt x="3289036" y="4184284"/>
                </a:lnTo>
                <a:lnTo>
                  <a:pt x="3335298" y="4174973"/>
                </a:lnTo>
                <a:lnTo>
                  <a:pt x="3381744" y="4166178"/>
                </a:lnTo>
                <a:lnTo>
                  <a:pt x="3428371" y="4157904"/>
                </a:lnTo>
                <a:lnTo>
                  <a:pt x="3475178" y="4150152"/>
                </a:lnTo>
                <a:lnTo>
                  <a:pt x="3522159" y="4142927"/>
                </a:lnTo>
                <a:lnTo>
                  <a:pt x="3569313" y="4136231"/>
                </a:lnTo>
                <a:lnTo>
                  <a:pt x="3616636" y="4130067"/>
                </a:lnTo>
                <a:lnTo>
                  <a:pt x="3664125" y="4124438"/>
                </a:lnTo>
                <a:lnTo>
                  <a:pt x="3711776" y="4119348"/>
                </a:lnTo>
                <a:lnTo>
                  <a:pt x="3759588" y="4114799"/>
                </a:lnTo>
                <a:lnTo>
                  <a:pt x="3711776" y="4110251"/>
                </a:lnTo>
                <a:lnTo>
                  <a:pt x="3664125" y="4105161"/>
                </a:lnTo>
                <a:lnTo>
                  <a:pt x="3616636" y="4099532"/>
                </a:lnTo>
                <a:lnTo>
                  <a:pt x="3569313" y="4093368"/>
                </a:lnTo>
                <a:lnTo>
                  <a:pt x="3522159" y="4086672"/>
                </a:lnTo>
                <a:lnTo>
                  <a:pt x="3475178" y="4079446"/>
                </a:lnTo>
                <a:lnTo>
                  <a:pt x="3428371" y="4071695"/>
                </a:lnTo>
                <a:lnTo>
                  <a:pt x="3381744" y="4063420"/>
                </a:lnTo>
                <a:lnTo>
                  <a:pt x="3335298" y="4054626"/>
                </a:lnTo>
                <a:lnTo>
                  <a:pt x="3289036" y="4045315"/>
                </a:lnTo>
                <a:lnTo>
                  <a:pt x="3242963" y="4035490"/>
                </a:lnTo>
                <a:lnTo>
                  <a:pt x="3197080" y="4025155"/>
                </a:lnTo>
                <a:lnTo>
                  <a:pt x="3151391" y="4014313"/>
                </a:lnTo>
                <a:lnTo>
                  <a:pt x="3105900" y="4002967"/>
                </a:lnTo>
                <a:lnTo>
                  <a:pt x="3060609" y="3991119"/>
                </a:lnTo>
                <a:lnTo>
                  <a:pt x="3015522" y="3978774"/>
                </a:lnTo>
                <a:lnTo>
                  <a:pt x="2970641" y="3965933"/>
                </a:lnTo>
                <a:lnTo>
                  <a:pt x="2925969" y="3952601"/>
                </a:lnTo>
                <a:lnTo>
                  <a:pt x="2881511" y="3938780"/>
                </a:lnTo>
                <a:lnTo>
                  <a:pt x="2837268" y="3924474"/>
                </a:lnTo>
                <a:lnTo>
                  <a:pt x="2793245" y="3909685"/>
                </a:lnTo>
                <a:lnTo>
                  <a:pt x="2749444" y="3894417"/>
                </a:lnTo>
                <a:lnTo>
                  <a:pt x="2705868" y="3878673"/>
                </a:lnTo>
                <a:lnTo>
                  <a:pt x="2662521" y="3862456"/>
                </a:lnTo>
                <a:lnTo>
                  <a:pt x="2619405" y="3845770"/>
                </a:lnTo>
                <a:lnTo>
                  <a:pt x="2576524" y="3828616"/>
                </a:lnTo>
                <a:lnTo>
                  <a:pt x="2533881" y="3810998"/>
                </a:lnTo>
                <a:lnTo>
                  <a:pt x="2491478" y="3792921"/>
                </a:lnTo>
                <a:lnTo>
                  <a:pt x="2449320" y="3774385"/>
                </a:lnTo>
                <a:lnTo>
                  <a:pt x="2407409" y="3755396"/>
                </a:lnTo>
                <a:lnTo>
                  <a:pt x="2365748" y="3735955"/>
                </a:lnTo>
                <a:lnTo>
                  <a:pt x="2324341" y="3716066"/>
                </a:lnTo>
                <a:lnTo>
                  <a:pt x="2283190" y="3695732"/>
                </a:lnTo>
                <a:lnTo>
                  <a:pt x="2242299" y="3674956"/>
                </a:lnTo>
                <a:lnTo>
                  <a:pt x="2201671" y="3653742"/>
                </a:lnTo>
                <a:lnTo>
                  <a:pt x="2161309" y="3632092"/>
                </a:lnTo>
                <a:lnTo>
                  <a:pt x="2121216" y="3610010"/>
                </a:lnTo>
                <a:lnTo>
                  <a:pt x="2081395" y="3587498"/>
                </a:lnTo>
                <a:lnTo>
                  <a:pt x="2041849" y="3564560"/>
                </a:lnTo>
                <a:lnTo>
                  <a:pt x="2002582" y="3541199"/>
                </a:lnTo>
                <a:lnTo>
                  <a:pt x="1963596" y="3517418"/>
                </a:lnTo>
                <a:lnTo>
                  <a:pt x="1924896" y="3493220"/>
                </a:lnTo>
                <a:lnTo>
                  <a:pt x="1886482" y="3468608"/>
                </a:lnTo>
                <a:lnTo>
                  <a:pt x="1848360" y="3443585"/>
                </a:lnTo>
                <a:lnTo>
                  <a:pt x="1810532" y="3418156"/>
                </a:lnTo>
                <a:lnTo>
                  <a:pt x="1773001" y="3392321"/>
                </a:lnTo>
                <a:lnTo>
                  <a:pt x="1735771" y="3366086"/>
                </a:lnTo>
                <a:lnTo>
                  <a:pt x="1698844" y="3339452"/>
                </a:lnTo>
                <a:lnTo>
                  <a:pt x="1662223" y="3312423"/>
                </a:lnTo>
                <a:lnTo>
                  <a:pt x="1625912" y="3285003"/>
                </a:lnTo>
                <a:lnTo>
                  <a:pt x="1589914" y="3257193"/>
                </a:lnTo>
                <a:lnTo>
                  <a:pt x="1554232" y="3228998"/>
                </a:lnTo>
                <a:lnTo>
                  <a:pt x="1518869" y="3200420"/>
                </a:lnTo>
                <a:lnTo>
                  <a:pt x="1483828" y="3171463"/>
                </a:lnTo>
                <a:lnTo>
                  <a:pt x="1449112" y="3142129"/>
                </a:lnTo>
                <a:lnTo>
                  <a:pt x="1414725" y="3112423"/>
                </a:lnTo>
                <a:lnTo>
                  <a:pt x="1380670" y="3082346"/>
                </a:lnTo>
                <a:lnTo>
                  <a:pt x="1346949" y="3051902"/>
                </a:lnTo>
                <a:lnTo>
                  <a:pt x="1313566" y="3021095"/>
                </a:lnTo>
                <a:lnTo>
                  <a:pt x="1280524" y="2989926"/>
                </a:lnTo>
                <a:lnTo>
                  <a:pt x="1247826" y="2958400"/>
                </a:lnTo>
                <a:lnTo>
                  <a:pt x="1215475" y="2926520"/>
                </a:lnTo>
                <a:lnTo>
                  <a:pt x="1183474" y="2894288"/>
                </a:lnTo>
                <a:lnTo>
                  <a:pt x="1151827" y="2861708"/>
                </a:lnTo>
                <a:lnTo>
                  <a:pt x="1120536" y="2828783"/>
                </a:lnTo>
                <a:lnTo>
                  <a:pt x="1089605" y="2795515"/>
                </a:lnTo>
                <a:lnTo>
                  <a:pt x="1059037" y="2761909"/>
                </a:lnTo>
                <a:lnTo>
                  <a:pt x="1028835" y="2727967"/>
                </a:lnTo>
                <a:lnTo>
                  <a:pt x="999002" y="2693693"/>
                </a:lnTo>
                <a:lnTo>
                  <a:pt x="969541" y="2659089"/>
                </a:lnTo>
                <a:lnTo>
                  <a:pt x="940455" y="2624158"/>
                </a:lnTo>
                <a:lnTo>
                  <a:pt x="911748" y="2588904"/>
                </a:lnTo>
                <a:lnTo>
                  <a:pt x="883422" y="2553330"/>
                </a:lnTo>
                <a:lnTo>
                  <a:pt x="855481" y="2517439"/>
                </a:lnTo>
                <a:lnTo>
                  <a:pt x="827928" y="2481234"/>
                </a:lnTo>
                <a:lnTo>
                  <a:pt x="800766" y="2444719"/>
                </a:lnTo>
                <a:lnTo>
                  <a:pt x="773998" y="2407895"/>
                </a:lnTo>
                <a:lnTo>
                  <a:pt x="747627" y="2370767"/>
                </a:lnTo>
                <a:lnTo>
                  <a:pt x="721656" y="2333337"/>
                </a:lnTo>
                <a:lnTo>
                  <a:pt x="696089" y="2295609"/>
                </a:lnTo>
                <a:lnTo>
                  <a:pt x="670928" y="2257586"/>
                </a:lnTo>
                <a:lnTo>
                  <a:pt x="646177" y="2219271"/>
                </a:lnTo>
                <a:lnTo>
                  <a:pt x="621838" y="2180667"/>
                </a:lnTo>
                <a:lnTo>
                  <a:pt x="597916" y="2141777"/>
                </a:lnTo>
                <a:lnTo>
                  <a:pt x="574412" y="2102604"/>
                </a:lnTo>
                <a:lnTo>
                  <a:pt x="551331" y="2063151"/>
                </a:lnTo>
                <a:lnTo>
                  <a:pt x="528675" y="2023422"/>
                </a:lnTo>
                <a:lnTo>
                  <a:pt x="506448" y="1983420"/>
                </a:lnTo>
                <a:lnTo>
                  <a:pt x="484652" y="1943147"/>
                </a:lnTo>
                <a:lnTo>
                  <a:pt x="463291" y="1902607"/>
                </a:lnTo>
                <a:lnTo>
                  <a:pt x="442367" y="1861803"/>
                </a:lnTo>
                <a:lnTo>
                  <a:pt x="421885" y="1820738"/>
                </a:lnTo>
                <a:lnTo>
                  <a:pt x="401846" y="1779416"/>
                </a:lnTo>
                <a:lnTo>
                  <a:pt x="382255" y="1737838"/>
                </a:lnTo>
                <a:lnTo>
                  <a:pt x="363114" y="1696010"/>
                </a:lnTo>
                <a:lnTo>
                  <a:pt x="344426" y="1653932"/>
                </a:lnTo>
                <a:lnTo>
                  <a:pt x="326195" y="1611610"/>
                </a:lnTo>
                <a:lnTo>
                  <a:pt x="308423" y="1569045"/>
                </a:lnTo>
                <a:lnTo>
                  <a:pt x="291115" y="1526241"/>
                </a:lnTo>
                <a:lnTo>
                  <a:pt x="274272" y="1483201"/>
                </a:lnTo>
                <a:lnTo>
                  <a:pt x="257898" y="1439928"/>
                </a:lnTo>
                <a:lnTo>
                  <a:pt x="241996" y="1396426"/>
                </a:lnTo>
                <a:lnTo>
                  <a:pt x="226570" y="1352697"/>
                </a:lnTo>
                <a:lnTo>
                  <a:pt x="211622" y="1308744"/>
                </a:lnTo>
                <a:lnTo>
                  <a:pt x="197156" y="1264571"/>
                </a:lnTo>
                <a:lnTo>
                  <a:pt x="183174" y="1220181"/>
                </a:lnTo>
                <a:lnTo>
                  <a:pt x="169680" y="1175577"/>
                </a:lnTo>
                <a:lnTo>
                  <a:pt x="156677" y="1130761"/>
                </a:lnTo>
                <a:lnTo>
                  <a:pt x="144168" y="1085738"/>
                </a:lnTo>
                <a:lnTo>
                  <a:pt x="132156" y="1040510"/>
                </a:lnTo>
                <a:lnTo>
                  <a:pt x="120645" y="995081"/>
                </a:lnTo>
                <a:lnTo>
                  <a:pt x="109637" y="949452"/>
                </a:lnTo>
                <a:lnTo>
                  <a:pt x="99135" y="903629"/>
                </a:lnTo>
                <a:lnTo>
                  <a:pt x="89143" y="857613"/>
                </a:lnTo>
                <a:lnTo>
                  <a:pt x="79664" y="811408"/>
                </a:lnTo>
                <a:lnTo>
                  <a:pt x="70701" y="765017"/>
                </a:lnTo>
                <a:lnTo>
                  <a:pt x="62256" y="718443"/>
                </a:lnTo>
                <a:lnTo>
                  <a:pt x="54334" y="671689"/>
                </a:lnTo>
                <a:lnTo>
                  <a:pt x="46937" y="624758"/>
                </a:lnTo>
                <a:lnTo>
                  <a:pt x="40069" y="577654"/>
                </a:lnTo>
                <a:lnTo>
                  <a:pt x="33732" y="530379"/>
                </a:lnTo>
                <a:lnTo>
                  <a:pt x="27930" y="482937"/>
                </a:lnTo>
                <a:lnTo>
                  <a:pt x="22665" y="435331"/>
                </a:lnTo>
                <a:lnTo>
                  <a:pt x="17941" y="387564"/>
                </a:lnTo>
                <a:lnTo>
                  <a:pt x="13762" y="339638"/>
                </a:lnTo>
                <a:lnTo>
                  <a:pt x="10129" y="291558"/>
                </a:lnTo>
                <a:lnTo>
                  <a:pt x="7047" y="243326"/>
                </a:lnTo>
                <a:lnTo>
                  <a:pt x="4518" y="194946"/>
                </a:lnTo>
                <a:lnTo>
                  <a:pt x="2546" y="146420"/>
                </a:lnTo>
                <a:lnTo>
                  <a:pt x="1133" y="97751"/>
                </a:lnTo>
                <a:lnTo>
                  <a:pt x="283" y="48943"/>
                </a:lnTo>
                <a:lnTo>
                  <a:pt x="0" y="0"/>
                </a:lnTo>
                <a:lnTo>
                  <a:pt x="4073539" y="0"/>
                </a:lnTo>
                <a:lnTo>
                  <a:pt x="4073539" y="8229599"/>
                </a:lnTo>
                <a:close/>
              </a:path>
            </a:pathLst>
          </a:custGeom>
          <a:solidFill>
            <a:srgbClr val="66A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-24384" y="9124033"/>
            <a:ext cx="5531485" cy="1238250"/>
          </a:xfrm>
          <a:custGeom>
            <a:avLst/>
            <a:gdLst/>
            <a:ahLst/>
            <a:cxnLst/>
            <a:rect l="l" t="t" r="r" b="b"/>
            <a:pathLst>
              <a:path w="5531485" h="1238250">
                <a:moveTo>
                  <a:pt x="5530916" y="0"/>
                </a:moveTo>
                <a:lnTo>
                  <a:pt x="5530916" y="1238249"/>
                </a:lnTo>
                <a:lnTo>
                  <a:pt x="0" y="1238249"/>
                </a:lnTo>
                <a:lnTo>
                  <a:pt x="0" y="0"/>
                </a:lnTo>
                <a:lnTo>
                  <a:pt x="5530916" y="0"/>
                </a:lnTo>
                <a:close/>
              </a:path>
            </a:pathLst>
          </a:custGeom>
          <a:solidFill>
            <a:srgbClr val="66A2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7"/>
          <p:cNvSpPr/>
          <p:nvPr/>
        </p:nvSpPr>
        <p:spPr>
          <a:xfrm rot="16200000">
            <a:off x="13485178" y="5619215"/>
            <a:ext cx="5531485" cy="1238250"/>
          </a:xfrm>
          <a:custGeom>
            <a:avLst/>
            <a:gdLst/>
            <a:ahLst/>
            <a:cxnLst/>
            <a:rect l="l" t="t" r="r" b="b"/>
            <a:pathLst>
              <a:path w="5531485" h="1238250">
                <a:moveTo>
                  <a:pt x="5530916" y="0"/>
                </a:moveTo>
                <a:lnTo>
                  <a:pt x="5530916" y="1238249"/>
                </a:lnTo>
                <a:lnTo>
                  <a:pt x="0" y="1238249"/>
                </a:lnTo>
                <a:lnTo>
                  <a:pt x="0" y="0"/>
                </a:lnTo>
                <a:lnTo>
                  <a:pt x="5530916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7298" y="3104252"/>
            <a:ext cx="5462270" cy="5581015"/>
            <a:chOff x="107298" y="3104252"/>
            <a:chExt cx="5462270" cy="5581015"/>
          </a:xfrm>
        </p:grpSpPr>
        <p:sp>
          <p:nvSpPr>
            <p:cNvPr id="3" name="object 3"/>
            <p:cNvSpPr/>
            <p:nvPr/>
          </p:nvSpPr>
          <p:spPr>
            <a:xfrm>
              <a:off x="1326692" y="4378920"/>
              <a:ext cx="4243070" cy="4243070"/>
            </a:xfrm>
            <a:custGeom>
              <a:avLst/>
              <a:gdLst/>
              <a:ahLst/>
              <a:cxnLst/>
              <a:rect l="l" t="t" r="r" b="b"/>
              <a:pathLst>
                <a:path w="4243070" h="4243070">
                  <a:moveTo>
                    <a:pt x="4242847" y="2501833"/>
                  </a:moveTo>
                  <a:lnTo>
                    <a:pt x="1741014" y="4242847"/>
                  </a:lnTo>
                  <a:lnTo>
                    <a:pt x="0" y="1741014"/>
                  </a:lnTo>
                  <a:lnTo>
                    <a:pt x="2501833" y="0"/>
                  </a:lnTo>
                  <a:lnTo>
                    <a:pt x="4242847" y="2501833"/>
                  </a:lnTo>
                  <a:close/>
                </a:path>
              </a:pathLst>
            </a:custGeom>
            <a:solidFill>
              <a:srgbClr val="FF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7298" y="3104252"/>
              <a:ext cx="3048635" cy="3048635"/>
            </a:xfrm>
            <a:custGeom>
              <a:avLst/>
              <a:gdLst/>
              <a:ahLst/>
              <a:cxnLst/>
              <a:rect l="l" t="t" r="r" b="b"/>
              <a:pathLst>
                <a:path w="3048635" h="3048635">
                  <a:moveTo>
                    <a:pt x="2394640" y="2775050"/>
                  </a:moveTo>
                  <a:lnTo>
                    <a:pt x="2354501" y="2802065"/>
                  </a:lnTo>
                  <a:lnTo>
                    <a:pt x="2313818" y="2827641"/>
                  </a:lnTo>
                  <a:lnTo>
                    <a:pt x="2272622" y="2851784"/>
                  </a:lnTo>
                  <a:lnTo>
                    <a:pt x="2230945" y="2874498"/>
                  </a:lnTo>
                  <a:lnTo>
                    <a:pt x="2188818" y="2895790"/>
                  </a:lnTo>
                  <a:lnTo>
                    <a:pt x="2146272" y="2915665"/>
                  </a:lnTo>
                  <a:lnTo>
                    <a:pt x="2103337" y="2934129"/>
                  </a:lnTo>
                  <a:lnTo>
                    <a:pt x="2060046" y="2951187"/>
                  </a:lnTo>
                  <a:lnTo>
                    <a:pt x="2016428" y="2966846"/>
                  </a:lnTo>
                  <a:lnTo>
                    <a:pt x="1972516" y="2981109"/>
                  </a:lnTo>
                  <a:lnTo>
                    <a:pt x="1928339" y="2993983"/>
                  </a:lnTo>
                  <a:lnTo>
                    <a:pt x="1883929" y="3005474"/>
                  </a:lnTo>
                  <a:lnTo>
                    <a:pt x="1839318" y="3015587"/>
                  </a:lnTo>
                  <a:lnTo>
                    <a:pt x="1794536" y="3024328"/>
                  </a:lnTo>
                  <a:lnTo>
                    <a:pt x="1749615" y="3031702"/>
                  </a:lnTo>
                  <a:lnTo>
                    <a:pt x="1704584" y="3037715"/>
                  </a:lnTo>
                  <a:lnTo>
                    <a:pt x="1659477" y="3042373"/>
                  </a:lnTo>
                  <a:lnTo>
                    <a:pt x="1614322" y="3045680"/>
                  </a:lnTo>
                  <a:lnTo>
                    <a:pt x="1569153" y="3047643"/>
                  </a:lnTo>
                  <a:lnTo>
                    <a:pt x="1523999" y="3048267"/>
                  </a:lnTo>
                  <a:lnTo>
                    <a:pt x="1478891" y="3047558"/>
                  </a:lnTo>
                  <a:lnTo>
                    <a:pt x="1433862" y="3045521"/>
                  </a:lnTo>
                  <a:lnTo>
                    <a:pt x="1388941" y="3042161"/>
                  </a:lnTo>
                  <a:lnTo>
                    <a:pt x="1344160" y="3037486"/>
                  </a:lnTo>
                  <a:lnTo>
                    <a:pt x="1299551" y="3031499"/>
                  </a:lnTo>
                  <a:lnTo>
                    <a:pt x="1255143" y="3024207"/>
                  </a:lnTo>
                  <a:lnTo>
                    <a:pt x="1210968" y="3015614"/>
                  </a:lnTo>
                  <a:lnTo>
                    <a:pt x="1167058" y="3005728"/>
                  </a:lnTo>
                  <a:lnTo>
                    <a:pt x="1123442" y="2994553"/>
                  </a:lnTo>
                  <a:lnTo>
                    <a:pt x="1080153" y="2982094"/>
                  </a:lnTo>
                  <a:lnTo>
                    <a:pt x="1037222" y="2968358"/>
                  </a:lnTo>
                  <a:lnTo>
                    <a:pt x="994678" y="2953350"/>
                  </a:lnTo>
                  <a:lnTo>
                    <a:pt x="952555" y="2937076"/>
                  </a:lnTo>
                  <a:lnTo>
                    <a:pt x="910881" y="2919540"/>
                  </a:lnTo>
                  <a:lnTo>
                    <a:pt x="869690" y="2900750"/>
                  </a:lnTo>
                  <a:lnTo>
                    <a:pt x="829011" y="2880709"/>
                  </a:lnTo>
                  <a:lnTo>
                    <a:pt x="788875" y="2859424"/>
                  </a:lnTo>
                  <a:lnTo>
                    <a:pt x="749315" y="2836901"/>
                  </a:lnTo>
                  <a:lnTo>
                    <a:pt x="710360" y="2813145"/>
                  </a:lnTo>
                  <a:lnTo>
                    <a:pt x="672043" y="2788161"/>
                  </a:lnTo>
                  <a:lnTo>
                    <a:pt x="634393" y="2761955"/>
                  </a:lnTo>
                  <a:lnTo>
                    <a:pt x="597442" y="2734533"/>
                  </a:lnTo>
                  <a:lnTo>
                    <a:pt x="561222" y="2705901"/>
                  </a:lnTo>
                  <a:lnTo>
                    <a:pt x="525762" y="2676063"/>
                  </a:lnTo>
                  <a:lnTo>
                    <a:pt x="491095" y="2645025"/>
                  </a:lnTo>
                  <a:lnTo>
                    <a:pt x="457251" y="2612793"/>
                  </a:lnTo>
                  <a:lnTo>
                    <a:pt x="424261" y="2579373"/>
                  </a:lnTo>
                  <a:lnTo>
                    <a:pt x="392157" y="2544770"/>
                  </a:lnTo>
                  <a:lnTo>
                    <a:pt x="360970" y="2508990"/>
                  </a:lnTo>
                  <a:lnTo>
                    <a:pt x="330730" y="2472038"/>
                  </a:lnTo>
                  <a:lnTo>
                    <a:pt x="301468" y="2433919"/>
                  </a:lnTo>
                  <a:lnTo>
                    <a:pt x="273216" y="2394640"/>
                  </a:lnTo>
                  <a:lnTo>
                    <a:pt x="246201" y="2354501"/>
                  </a:lnTo>
                  <a:lnTo>
                    <a:pt x="220625" y="2313818"/>
                  </a:lnTo>
                  <a:lnTo>
                    <a:pt x="196483" y="2272622"/>
                  </a:lnTo>
                  <a:lnTo>
                    <a:pt x="173768" y="2230945"/>
                  </a:lnTo>
                  <a:lnTo>
                    <a:pt x="152476" y="2188818"/>
                  </a:lnTo>
                  <a:lnTo>
                    <a:pt x="132601" y="2146272"/>
                  </a:lnTo>
                  <a:lnTo>
                    <a:pt x="114137" y="2103337"/>
                  </a:lnTo>
                  <a:lnTo>
                    <a:pt x="97079" y="2060046"/>
                  </a:lnTo>
                  <a:lnTo>
                    <a:pt x="81421" y="2016428"/>
                  </a:lnTo>
                  <a:lnTo>
                    <a:pt x="67157" y="1972516"/>
                  </a:lnTo>
                  <a:lnTo>
                    <a:pt x="54283" y="1928339"/>
                  </a:lnTo>
                  <a:lnTo>
                    <a:pt x="42792" y="1883929"/>
                  </a:lnTo>
                  <a:lnTo>
                    <a:pt x="32679" y="1839318"/>
                  </a:lnTo>
                  <a:lnTo>
                    <a:pt x="23938" y="1794536"/>
                  </a:lnTo>
                  <a:lnTo>
                    <a:pt x="16564" y="1749615"/>
                  </a:lnTo>
                  <a:lnTo>
                    <a:pt x="10551" y="1704584"/>
                  </a:lnTo>
                  <a:lnTo>
                    <a:pt x="5894" y="1659477"/>
                  </a:lnTo>
                  <a:lnTo>
                    <a:pt x="2586" y="1614322"/>
                  </a:lnTo>
                  <a:lnTo>
                    <a:pt x="624" y="1569153"/>
                  </a:lnTo>
                  <a:lnTo>
                    <a:pt x="0" y="1523999"/>
                  </a:lnTo>
                  <a:lnTo>
                    <a:pt x="709" y="1478891"/>
                  </a:lnTo>
                  <a:lnTo>
                    <a:pt x="2746" y="1433862"/>
                  </a:lnTo>
                  <a:lnTo>
                    <a:pt x="6105" y="1388941"/>
                  </a:lnTo>
                  <a:lnTo>
                    <a:pt x="10781" y="1344160"/>
                  </a:lnTo>
                  <a:lnTo>
                    <a:pt x="16768" y="1299551"/>
                  </a:lnTo>
                  <a:lnTo>
                    <a:pt x="24060" y="1255143"/>
                  </a:lnTo>
                  <a:lnTo>
                    <a:pt x="32652" y="1210968"/>
                  </a:lnTo>
                  <a:lnTo>
                    <a:pt x="42539" y="1167058"/>
                  </a:lnTo>
                  <a:lnTo>
                    <a:pt x="53714" y="1123442"/>
                  </a:lnTo>
                  <a:lnTo>
                    <a:pt x="66172" y="1080153"/>
                  </a:lnTo>
                  <a:lnTo>
                    <a:pt x="79908" y="1037222"/>
                  </a:lnTo>
                  <a:lnTo>
                    <a:pt x="94916" y="994678"/>
                  </a:lnTo>
                  <a:lnTo>
                    <a:pt x="111191" y="952555"/>
                  </a:lnTo>
                  <a:lnTo>
                    <a:pt x="128726" y="910881"/>
                  </a:lnTo>
                  <a:lnTo>
                    <a:pt x="147517" y="869690"/>
                  </a:lnTo>
                  <a:lnTo>
                    <a:pt x="167557" y="829011"/>
                  </a:lnTo>
                  <a:lnTo>
                    <a:pt x="188842" y="788875"/>
                  </a:lnTo>
                  <a:lnTo>
                    <a:pt x="211365" y="749315"/>
                  </a:lnTo>
                  <a:lnTo>
                    <a:pt x="235122" y="710360"/>
                  </a:lnTo>
                  <a:lnTo>
                    <a:pt x="260105" y="672043"/>
                  </a:lnTo>
                  <a:lnTo>
                    <a:pt x="286311" y="634393"/>
                  </a:lnTo>
                  <a:lnTo>
                    <a:pt x="313733" y="597442"/>
                  </a:lnTo>
                  <a:lnTo>
                    <a:pt x="342366" y="561222"/>
                  </a:lnTo>
                  <a:lnTo>
                    <a:pt x="372204" y="525762"/>
                  </a:lnTo>
                  <a:lnTo>
                    <a:pt x="403241" y="491095"/>
                  </a:lnTo>
                  <a:lnTo>
                    <a:pt x="435473" y="457251"/>
                  </a:lnTo>
                  <a:lnTo>
                    <a:pt x="468893" y="424261"/>
                  </a:lnTo>
                  <a:lnTo>
                    <a:pt x="503496" y="392157"/>
                  </a:lnTo>
                  <a:lnTo>
                    <a:pt x="539277" y="360970"/>
                  </a:lnTo>
                  <a:lnTo>
                    <a:pt x="576229" y="330730"/>
                  </a:lnTo>
                  <a:lnTo>
                    <a:pt x="614347" y="301468"/>
                  </a:lnTo>
                  <a:lnTo>
                    <a:pt x="653626" y="273216"/>
                  </a:lnTo>
                  <a:lnTo>
                    <a:pt x="693766" y="246201"/>
                  </a:lnTo>
                  <a:lnTo>
                    <a:pt x="734449" y="220625"/>
                  </a:lnTo>
                  <a:lnTo>
                    <a:pt x="775644" y="196483"/>
                  </a:lnTo>
                  <a:lnTo>
                    <a:pt x="817321" y="173768"/>
                  </a:lnTo>
                  <a:lnTo>
                    <a:pt x="859448" y="152476"/>
                  </a:lnTo>
                  <a:lnTo>
                    <a:pt x="901994" y="132601"/>
                  </a:lnTo>
                  <a:lnTo>
                    <a:pt x="944929" y="114137"/>
                  </a:lnTo>
                  <a:lnTo>
                    <a:pt x="988221" y="97079"/>
                  </a:lnTo>
                  <a:lnTo>
                    <a:pt x="1031838" y="81421"/>
                  </a:lnTo>
                  <a:lnTo>
                    <a:pt x="1075751" y="67157"/>
                  </a:lnTo>
                  <a:lnTo>
                    <a:pt x="1119928" y="54283"/>
                  </a:lnTo>
                  <a:lnTo>
                    <a:pt x="1164337" y="42792"/>
                  </a:lnTo>
                  <a:lnTo>
                    <a:pt x="1208948" y="32679"/>
                  </a:lnTo>
                  <a:lnTo>
                    <a:pt x="1253730" y="23938"/>
                  </a:lnTo>
                  <a:lnTo>
                    <a:pt x="1298652" y="16564"/>
                  </a:lnTo>
                  <a:lnTo>
                    <a:pt x="1343682" y="10551"/>
                  </a:lnTo>
                  <a:lnTo>
                    <a:pt x="1388790" y="5894"/>
                  </a:lnTo>
                  <a:lnTo>
                    <a:pt x="1433944" y="2586"/>
                  </a:lnTo>
                  <a:lnTo>
                    <a:pt x="1479114" y="624"/>
                  </a:lnTo>
                  <a:lnTo>
                    <a:pt x="1524268" y="0"/>
                  </a:lnTo>
                  <a:lnTo>
                    <a:pt x="1569375" y="709"/>
                  </a:lnTo>
                  <a:lnTo>
                    <a:pt x="1614405" y="2746"/>
                  </a:lnTo>
                  <a:lnTo>
                    <a:pt x="1659325" y="6105"/>
                  </a:lnTo>
                  <a:lnTo>
                    <a:pt x="1704106" y="10781"/>
                  </a:lnTo>
                  <a:lnTo>
                    <a:pt x="1748716" y="16768"/>
                  </a:lnTo>
                  <a:lnTo>
                    <a:pt x="1793124" y="24060"/>
                  </a:lnTo>
                  <a:lnTo>
                    <a:pt x="1837298" y="32652"/>
                  </a:lnTo>
                  <a:lnTo>
                    <a:pt x="1881209" y="42539"/>
                  </a:lnTo>
                  <a:lnTo>
                    <a:pt x="1924824" y="53714"/>
                  </a:lnTo>
                  <a:lnTo>
                    <a:pt x="1968113" y="66172"/>
                  </a:lnTo>
                  <a:lnTo>
                    <a:pt x="2011045" y="79908"/>
                  </a:lnTo>
                  <a:lnTo>
                    <a:pt x="2053588" y="94916"/>
                  </a:lnTo>
                  <a:lnTo>
                    <a:pt x="2095712" y="111191"/>
                  </a:lnTo>
                  <a:lnTo>
                    <a:pt x="2137385" y="128726"/>
                  </a:lnTo>
                  <a:lnTo>
                    <a:pt x="2178577" y="147517"/>
                  </a:lnTo>
                  <a:lnTo>
                    <a:pt x="2219256" y="167557"/>
                  </a:lnTo>
                  <a:lnTo>
                    <a:pt x="2259391" y="188842"/>
                  </a:lnTo>
                  <a:lnTo>
                    <a:pt x="2298952" y="211365"/>
                  </a:lnTo>
                  <a:lnTo>
                    <a:pt x="2337906" y="235122"/>
                  </a:lnTo>
                  <a:lnTo>
                    <a:pt x="2376224" y="260105"/>
                  </a:lnTo>
                  <a:lnTo>
                    <a:pt x="2413874" y="286311"/>
                  </a:lnTo>
                  <a:lnTo>
                    <a:pt x="2450824" y="313733"/>
                  </a:lnTo>
                  <a:lnTo>
                    <a:pt x="2487045" y="342366"/>
                  </a:lnTo>
                  <a:lnTo>
                    <a:pt x="2522504" y="372204"/>
                  </a:lnTo>
                  <a:lnTo>
                    <a:pt x="2557172" y="403241"/>
                  </a:lnTo>
                  <a:lnTo>
                    <a:pt x="2591015" y="435473"/>
                  </a:lnTo>
                  <a:lnTo>
                    <a:pt x="2624005" y="468893"/>
                  </a:lnTo>
                  <a:lnTo>
                    <a:pt x="2656109" y="503496"/>
                  </a:lnTo>
                  <a:lnTo>
                    <a:pt x="2687297" y="539277"/>
                  </a:lnTo>
                  <a:lnTo>
                    <a:pt x="2717537" y="576229"/>
                  </a:lnTo>
                  <a:lnTo>
                    <a:pt x="2746798" y="614347"/>
                  </a:lnTo>
                  <a:lnTo>
                    <a:pt x="2775050" y="653626"/>
                  </a:lnTo>
                  <a:lnTo>
                    <a:pt x="2802065" y="693766"/>
                  </a:lnTo>
                  <a:lnTo>
                    <a:pt x="2827641" y="734449"/>
                  </a:lnTo>
                  <a:lnTo>
                    <a:pt x="2851784" y="775644"/>
                  </a:lnTo>
                  <a:lnTo>
                    <a:pt x="2874498" y="817321"/>
                  </a:lnTo>
                  <a:lnTo>
                    <a:pt x="2895790" y="859448"/>
                  </a:lnTo>
                  <a:lnTo>
                    <a:pt x="2915665" y="901994"/>
                  </a:lnTo>
                  <a:lnTo>
                    <a:pt x="2934129" y="944929"/>
                  </a:lnTo>
                  <a:lnTo>
                    <a:pt x="2951187" y="988221"/>
                  </a:lnTo>
                  <a:lnTo>
                    <a:pt x="2966846" y="1031838"/>
                  </a:lnTo>
                  <a:lnTo>
                    <a:pt x="2981109" y="1075751"/>
                  </a:lnTo>
                  <a:lnTo>
                    <a:pt x="2993983" y="1119928"/>
                  </a:lnTo>
                  <a:lnTo>
                    <a:pt x="3005474" y="1164337"/>
                  </a:lnTo>
                  <a:lnTo>
                    <a:pt x="3015587" y="1208948"/>
                  </a:lnTo>
                  <a:lnTo>
                    <a:pt x="3024328" y="1253730"/>
                  </a:lnTo>
                  <a:lnTo>
                    <a:pt x="3031702" y="1298652"/>
                  </a:lnTo>
                  <a:lnTo>
                    <a:pt x="3037715" y="1343682"/>
                  </a:lnTo>
                  <a:lnTo>
                    <a:pt x="3042373" y="1388790"/>
                  </a:lnTo>
                  <a:lnTo>
                    <a:pt x="3045680" y="1433944"/>
                  </a:lnTo>
                  <a:lnTo>
                    <a:pt x="3047643" y="1479114"/>
                  </a:lnTo>
                  <a:lnTo>
                    <a:pt x="3048267" y="1524268"/>
                  </a:lnTo>
                  <a:lnTo>
                    <a:pt x="3047558" y="1569375"/>
                  </a:lnTo>
                  <a:lnTo>
                    <a:pt x="3045521" y="1614405"/>
                  </a:lnTo>
                  <a:lnTo>
                    <a:pt x="3042161" y="1659325"/>
                  </a:lnTo>
                  <a:lnTo>
                    <a:pt x="3037486" y="1704106"/>
                  </a:lnTo>
                  <a:lnTo>
                    <a:pt x="3031499" y="1748716"/>
                  </a:lnTo>
                  <a:lnTo>
                    <a:pt x="3024207" y="1793124"/>
                  </a:lnTo>
                  <a:lnTo>
                    <a:pt x="3015614" y="1837298"/>
                  </a:lnTo>
                  <a:lnTo>
                    <a:pt x="3005728" y="1881209"/>
                  </a:lnTo>
                  <a:lnTo>
                    <a:pt x="2994553" y="1924824"/>
                  </a:lnTo>
                  <a:lnTo>
                    <a:pt x="2982094" y="1968113"/>
                  </a:lnTo>
                  <a:lnTo>
                    <a:pt x="2968358" y="2011045"/>
                  </a:lnTo>
                  <a:lnTo>
                    <a:pt x="2953350" y="2053588"/>
                  </a:lnTo>
                  <a:lnTo>
                    <a:pt x="2937076" y="2095712"/>
                  </a:lnTo>
                  <a:lnTo>
                    <a:pt x="2919540" y="2137385"/>
                  </a:lnTo>
                  <a:lnTo>
                    <a:pt x="2900750" y="2178577"/>
                  </a:lnTo>
                  <a:lnTo>
                    <a:pt x="2880709" y="2219256"/>
                  </a:lnTo>
                  <a:lnTo>
                    <a:pt x="2859424" y="2259391"/>
                  </a:lnTo>
                  <a:lnTo>
                    <a:pt x="2836901" y="2298952"/>
                  </a:lnTo>
                  <a:lnTo>
                    <a:pt x="2813145" y="2337906"/>
                  </a:lnTo>
                  <a:lnTo>
                    <a:pt x="2788161" y="2376224"/>
                  </a:lnTo>
                  <a:lnTo>
                    <a:pt x="2761955" y="2413874"/>
                  </a:lnTo>
                  <a:lnTo>
                    <a:pt x="2734533" y="2450824"/>
                  </a:lnTo>
                  <a:lnTo>
                    <a:pt x="2705901" y="2487045"/>
                  </a:lnTo>
                  <a:lnTo>
                    <a:pt x="2676063" y="2522504"/>
                  </a:lnTo>
                  <a:lnTo>
                    <a:pt x="2645025" y="2557172"/>
                  </a:lnTo>
                  <a:lnTo>
                    <a:pt x="2612793" y="2591015"/>
                  </a:lnTo>
                  <a:lnTo>
                    <a:pt x="2579373" y="2624005"/>
                  </a:lnTo>
                  <a:lnTo>
                    <a:pt x="2544770" y="2656109"/>
                  </a:lnTo>
                  <a:lnTo>
                    <a:pt x="2508990" y="2687297"/>
                  </a:lnTo>
                  <a:lnTo>
                    <a:pt x="2472038" y="2717537"/>
                  </a:lnTo>
                  <a:lnTo>
                    <a:pt x="2433919" y="2746798"/>
                  </a:lnTo>
                  <a:lnTo>
                    <a:pt x="2394640" y="2775050"/>
                  </a:lnTo>
                  <a:close/>
                </a:path>
              </a:pathLst>
            </a:custGeom>
            <a:solidFill>
              <a:srgbClr val="F1C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25335" y="6500786"/>
              <a:ext cx="2421255" cy="2184400"/>
            </a:xfrm>
            <a:custGeom>
              <a:avLst/>
              <a:gdLst/>
              <a:ahLst/>
              <a:cxnLst/>
              <a:rect l="l" t="t" r="r" b="b"/>
              <a:pathLst>
                <a:path w="2421255" h="2184400">
                  <a:moveTo>
                    <a:pt x="2420797" y="1579321"/>
                  </a:moveTo>
                  <a:lnTo>
                    <a:pt x="2418969" y="1532051"/>
                  </a:lnTo>
                  <a:lnTo>
                    <a:pt x="2413609" y="1485773"/>
                  </a:lnTo>
                  <a:lnTo>
                    <a:pt x="2404821" y="1440637"/>
                  </a:lnTo>
                  <a:lnTo>
                    <a:pt x="2392756" y="1396758"/>
                  </a:lnTo>
                  <a:lnTo>
                    <a:pt x="2377541" y="1354277"/>
                  </a:lnTo>
                  <a:lnTo>
                    <a:pt x="2359317" y="1313332"/>
                  </a:lnTo>
                  <a:lnTo>
                    <a:pt x="2338222" y="1274051"/>
                  </a:lnTo>
                  <a:lnTo>
                    <a:pt x="2314371" y="1236560"/>
                  </a:lnTo>
                  <a:lnTo>
                    <a:pt x="2287917" y="1201026"/>
                  </a:lnTo>
                  <a:lnTo>
                    <a:pt x="2258987" y="1167549"/>
                  </a:lnTo>
                  <a:lnTo>
                    <a:pt x="2227719" y="1136281"/>
                  </a:lnTo>
                  <a:lnTo>
                    <a:pt x="2194255" y="1107363"/>
                  </a:lnTo>
                  <a:lnTo>
                    <a:pt x="2158708" y="1080909"/>
                  </a:lnTo>
                  <a:lnTo>
                    <a:pt x="2121230" y="1057059"/>
                  </a:lnTo>
                  <a:lnTo>
                    <a:pt x="2081949" y="1035951"/>
                  </a:lnTo>
                  <a:lnTo>
                    <a:pt x="2041004" y="1017739"/>
                  </a:lnTo>
                  <a:lnTo>
                    <a:pt x="1998522" y="1002525"/>
                  </a:lnTo>
                  <a:lnTo>
                    <a:pt x="1954644" y="990460"/>
                  </a:lnTo>
                  <a:lnTo>
                    <a:pt x="1909495" y="981671"/>
                  </a:lnTo>
                  <a:lnTo>
                    <a:pt x="1863229" y="976299"/>
                  </a:lnTo>
                  <a:lnTo>
                    <a:pt x="1815960" y="974483"/>
                  </a:lnTo>
                  <a:lnTo>
                    <a:pt x="1768690" y="976299"/>
                  </a:lnTo>
                  <a:lnTo>
                    <a:pt x="1722412" y="981671"/>
                  </a:lnTo>
                  <a:lnTo>
                    <a:pt x="1677276" y="990460"/>
                  </a:lnTo>
                  <a:lnTo>
                    <a:pt x="1676082" y="990790"/>
                  </a:lnTo>
                  <a:lnTo>
                    <a:pt x="1699310" y="961453"/>
                  </a:lnTo>
                  <a:lnTo>
                    <a:pt x="1725726" y="922210"/>
                  </a:lnTo>
                  <a:lnTo>
                    <a:pt x="1748675" y="881684"/>
                  </a:lnTo>
                  <a:lnTo>
                    <a:pt x="1768221" y="840041"/>
                  </a:lnTo>
                  <a:lnTo>
                    <a:pt x="1784362" y="797496"/>
                  </a:lnTo>
                  <a:lnTo>
                    <a:pt x="1797138" y="754227"/>
                  </a:lnTo>
                  <a:lnTo>
                    <a:pt x="1806575" y="710412"/>
                  </a:lnTo>
                  <a:lnTo>
                    <a:pt x="1812709" y="666242"/>
                  </a:lnTo>
                  <a:lnTo>
                    <a:pt x="1815566" y="621906"/>
                  </a:lnTo>
                  <a:lnTo>
                    <a:pt x="1815172" y="577608"/>
                  </a:lnTo>
                  <a:lnTo>
                    <a:pt x="1811566" y="533514"/>
                  </a:lnTo>
                  <a:lnTo>
                    <a:pt x="1804758" y="489826"/>
                  </a:lnTo>
                  <a:lnTo>
                    <a:pt x="1794802" y="446722"/>
                  </a:lnTo>
                  <a:lnTo>
                    <a:pt x="1781708" y="404393"/>
                  </a:lnTo>
                  <a:lnTo>
                    <a:pt x="1765503" y="363029"/>
                  </a:lnTo>
                  <a:lnTo>
                    <a:pt x="1746237" y="322821"/>
                  </a:lnTo>
                  <a:lnTo>
                    <a:pt x="1723923" y="283946"/>
                  </a:lnTo>
                  <a:lnTo>
                    <a:pt x="1698599" y="246608"/>
                  </a:lnTo>
                  <a:lnTo>
                    <a:pt x="1670278" y="210972"/>
                  </a:lnTo>
                  <a:lnTo>
                    <a:pt x="1639011" y="177253"/>
                  </a:lnTo>
                  <a:lnTo>
                    <a:pt x="1604810" y="145618"/>
                  </a:lnTo>
                  <a:lnTo>
                    <a:pt x="1567726" y="116268"/>
                  </a:lnTo>
                  <a:lnTo>
                    <a:pt x="1528483" y="89852"/>
                  </a:lnTo>
                  <a:lnTo>
                    <a:pt x="1487944" y="66890"/>
                  </a:lnTo>
                  <a:lnTo>
                    <a:pt x="1446314" y="47358"/>
                  </a:lnTo>
                  <a:lnTo>
                    <a:pt x="1403769" y="31216"/>
                  </a:lnTo>
                  <a:lnTo>
                    <a:pt x="1360487" y="18427"/>
                  </a:lnTo>
                  <a:lnTo>
                    <a:pt x="1316672" y="8991"/>
                  </a:lnTo>
                  <a:lnTo>
                    <a:pt x="1272514" y="2857"/>
                  </a:lnTo>
                  <a:lnTo>
                    <a:pt x="1228178" y="0"/>
                  </a:lnTo>
                  <a:lnTo>
                    <a:pt x="1183881" y="393"/>
                  </a:lnTo>
                  <a:lnTo>
                    <a:pt x="1139786" y="4013"/>
                  </a:lnTo>
                  <a:lnTo>
                    <a:pt x="1096086" y="10807"/>
                  </a:lnTo>
                  <a:lnTo>
                    <a:pt x="1052982" y="20777"/>
                  </a:lnTo>
                  <a:lnTo>
                    <a:pt x="1010666" y="33870"/>
                  </a:lnTo>
                  <a:lnTo>
                    <a:pt x="969302" y="50063"/>
                  </a:lnTo>
                  <a:lnTo>
                    <a:pt x="929081" y="69342"/>
                  </a:lnTo>
                  <a:lnTo>
                    <a:pt x="890219" y="91643"/>
                  </a:lnTo>
                  <a:lnTo>
                    <a:pt x="852868" y="116979"/>
                  </a:lnTo>
                  <a:lnTo>
                    <a:pt x="817245" y="145288"/>
                  </a:lnTo>
                  <a:lnTo>
                    <a:pt x="783526" y="176555"/>
                  </a:lnTo>
                  <a:lnTo>
                    <a:pt x="751890" y="210756"/>
                  </a:lnTo>
                  <a:lnTo>
                    <a:pt x="722528" y="247853"/>
                  </a:lnTo>
                  <a:lnTo>
                    <a:pt x="696125" y="287096"/>
                  </a:lnTo>
                  <a:lnTo>
                    <a:pt x="673163" y="327621"/>
                  </a:lnTo>
                  <a:lnTo>
                    <a:pt x="653618" y="369252"/>
                  </a:lnTo>
                  <a:lnTo>
                    <a:pt x="637476" y="411810"/>
                  </a:lnTo>
                  <a:lnTo>
                    <a:pt x="624700" y="455079"/>
                  </a:lnTo>
                  <a:lnTo>
                    <a:pt x="615264" y="498894"/>
                  </a:lnTo>
                  <a:lnTo>
                    <a:pt x="609130" y="543064"/>
                  </a:lnTo>
                  <a:lnTo>
                    <a:pt x="606272" y="587387"/>
                  </a:lnTo>
                  <a:lnTo>
                    <a:pt x="606666" y="631698"/>
                  </a:lnTo>
                  <a:lnTo>
                    <a:pt x="610273" y="675792"/>
                  </a:lnTo>
                  <a:lnTo>
                    <a:pt x="617080" y="719480"/>
                  </a:lnTo>
                  <a:lnTo>
                    <a:pt x="627037" y="762584"/>
                  </a:lnTo>
                  <a:lnTo>
                    <a:pt x="640143" y="804913"/>
                  </a:lnTo>
                  <a:lnTo>
                    <a:pt x="656336" y="846277"/>
                  </a:lnTo>
                  <a:lnTo>
                    <a:pt x="675601" y="886485"/>
                  </a:lnTo>
                  <a:lnTo>
                    <a:pt x="697915" y="925360"/>
                  </a:lnTo>
                  <a:lnTo>
                    <a:pt x="723252" y="962698"/>
                  </a:lnTo>
                  <a:lnTo>
                    <a:pt x="745807" y="991095"/>
                  </a:lnTo>
                  <a:lnTo>
                    <a:pt x="743521" y="990460"/>
                  </a:lnTo>
                  <a:lnTo>
                    <a:pt x="698373" y="981671"/>
                  </a:lnTo>
                  <a:lnTo>
                    <a:pt x="652106" y="976299"/>
                  </a:lnTo>
                  <a:lnTo>
                    <a:pt x="604837" y="974483"/>
                  </a:lnTo>
                  <a:lnTo>
                    <a:pt x="557568" y="976299"/>
                  </a:lnTo>
                  <a:lnTo>
                    <a:pt x="511289" y="981671"/>
                  </a:lnTo>
                  <a:lnTo>
                    <a:pt x="466153" y="990460"/>
                  </a:lnTo>
                  <a:lnTo>
                    <a:pt x="422275" y="1002525"/>
                  </a:lnTo>
                  <a:lnTo>
                    <a:pt x="379793" y="1017739"/>
                  </a:lnTo>
                  <a:lnTo>
                    <a:pt x="338848" y="1035951"/>
                  </a:lnTo>
                  <a:lnTo>
                    <a:pt x="299567" y="1057059"/>
                  </a:lnTo>
                  <a:lnTo>
                    <a:pt x="262077" y="1080909"/>
                  </a:lnTo>
                  <a:lnTo>
                    <a:pt x="226542" y="1107363"/>
                  </a:lnTo>
                  <a:lnTo>
                    <a:pt x="193065" y="1136281"/>
                  </a:lnTo>
                  <a:lnTo>
                    <a:pt x="161798" y="1167549"/>
                  </a:lnTo>
                  <a:lnTo>
                    <a:pt x="132867" y="1201026"/>
                  </a:lnTo>
                  <a:lnTo>
                    <a:pt x="106426" y="1236560"/>
                  </a:lnTo>
                  <a:lnTo>
                    <a:pt x="82575" y="1274051"/>
                  </a:lnTo>
                  <a:lnTo>
                    <a:pt x="61468" y="1313332"/>
                  </a:lnTo>
                  <a:lnTo>
                    <a:pt x="43243" y="1354277"/>
                  </a:lnTo>
                  <a:lnTo>
                    <a:pt x="28041" y="1396758"/>
                  </a:lnTo>
                  <a:lnTo>
                    <a:pt x="15976" y="1440637"/>
                  </a:lnTo>
                  <a:lnTo>
                    <a:pt x="7188" y="1485773"/>
                  </a:lnTo>
                  <a:lnTo>
                    <a:pt x="1816" y="1532051"/>
                  </a:lnTo>
                  <a:lnTo>
                    <a:pt x="0" y="1579321"/>
                  </a:lnTo>
                  <a:lnTo>
                    <a:pt x="1816" y="1626590"/>
                  </a:lnTo>
                  <a:lnTo>
                    <a:pt x="7188" y="1672856"/>
                  </a:lnTo>
                  <a:lnTo>
                    <a:pt x="15976" y="1718005"/>
                  </a:lnTo>
                  <a:lnTo>
                    <a:pt x="28041" y="1761883"/>
                  </a:lnTo>
                  <a:lnTo>
                    <a:pt x="43243" y="1804365"/>
                  </a:lnTo>
                  <a:lnTo>
                    <a:pt x="61468" y="1845310"/>
                  </a:lnTo>
                  <a:lnTo>
                    <a:pt x="82575" y="1884591"/>
                  </a:lnTo>
                  <a:lnTo>
                    <a:pt x="106426" y="1922068"/>
                  </a:lnTo>
                  <a:lnTo>
                    <a:pt x="132867" y="1957616"/>
                  </a:lnTo>
                  <a:lnTo>
                    <a:pt x="161798" y="1991080"/>
                  </a:lnTo>
                  <a:lnTo>
                    <a:pt x="193065" y="2022348"/>
                  </a:lnTo>
                  <a:lnTo>
                    <a:pt x="226542" y="2051278"/>
                  </a:lnTo>
                  <a:lnTo>
                    <a:pt x="262077" y="2077732"/>
                  </a:lnTo>
                  <a:lnTo>
                    <a:pt x="299567" y="2101583"/>
                  </a:lnTo>
                  <a:lnTo>
                    <a:pt x="338848" y="2122678"/>
                  </a:lnTo>
                  <a:lnTo>
                    <a:pt x="379793" y="2140902"/>
                  </a:lnTo>
                  <a:lnTo>
                    <a:pt x="422275" y="2156117"/>
                  </a:lnTo>
                  <a:lnTo>
                    <a:pt x="466153" y="2168182"/>
                  </a:lnTo>
                  <a:lnTo>
                    <a:pt x="511289" y="2176970"/>
                  </a:lnTo>
                  <a:lnTo>
                    <a:pt x="557568" y="2182342"/>
                  </a:lnTo>
                  <a:lnTo>
                    <a:pt x="604837" y="2184158"/>
                  </a:lnTo>
                  <a:lnTo>
                    <a:pt x="652106" y="2182342"/>
                  </a:lnTo>
                  <a:lnTo>
                    <a:pt x="698373" y="2176970"/>
                  </a:lnTo>
                  <a:lnTo>
                    <a:pt x="743521" y="2168182"/>
                  </a:lnTo>
                  <a:lnTo>
                    <a:pt x="787400" y="2156117"/>
                  </a:lnTo>
                  <a:lnTo>
                    <a:pt x="829881" y="2140902"/>
                  </a:lnTo>
                  <a:lnTo>
                    <a:pt x="870826" y="2122678"/>
                  </a:lnTo>
                  <a:lnTo>
                    <a:pt x="910107" y="2101583"/>
                  </a:lnTo>
                  <a:lnTo>
                    <a:pt x="947585" y="2077732"/>
                  </a:lnTo>
                  <a:lnTo>
                    <a:pt x="983132" y="2051278"/>
                  </a:lnTo>
                  <a:lnTo>
                    <a:pt x="1016596" y="2022348"/>
                  </a:lnTo>
                  <a:lnTo>
                    <a:pt x="1047864" y="1991080"/>
                  </a:lnTo>
                  <a:lnTo>
                    <a:pt x="1076794" y="1957616"/>
                  </a:lnTo>
                  <a:lnTo>
                    <a:pt x="1103249" y="1922068"/>
                  </a:lnTo>
                  <a:lnTo>
                    <a:pt x="1127099" y="1884591"/>
                  </a:lnTo>
                  <a:lnTo>
                    <a:pt x="1148194" y="1845310"/>
                  </a:lnTo>
                  <a:lnTo>
                    <a:pt x="1166418" y="1804365"/>
                  </a:lnTo>
                  <a:lnTo>
                    <a:pt x="1181633" y="1761883"/>
                  </a:lnTo>
                  <a:lnTo>
                    <a:pt x="1193698" y="1718005"/>
                  </a:lnTo>
                  <a:lnTo>
                    <a:pt x="1202486" y="1672856"/>
                  </a:lnTo>
                  <a:lnTo>
                    <a:pt x="1207846" y="1626590"/>
                  </a:lnTo>
                  <a:lnTo>
                    <a:pt x="1209675" y="1579321"/>
                  </a:lnTo>
                  <a:lnTo>
                    <a:pt x="1207846" y="1532051"/>
                  </a:lnTo>
                  <a:lnTo>
                    <a:pt x="1202486" y="1485773"/>
                  </a:lnTo>
                  <a:lnTo>
                    <a:pt x="1193698" y="1440637"/>
                  </a:lnTo>
                  <a:lnTo>
                    <a:pt x="1181633" y="1396758"/>
                  </a:lnTo>
                  <a:lnTo>
                    <a:pt x="1166418" y="1354277"/>
                  </a:lnTo>
                  <a:lnTo>
                    <a:pt x="1148194" y="1313332"/>
                  </a:lnTo>
                  <a:lnTo>
                    <a:pt x="1127099" y="1274051"/>
                  </a:lnTo>
                  <a:lnTo>
                    <a:pt x="1103249" y="1236560"/>
                  </a:lnTo>
                  <a:lnTo>
                    <a:pt x="1076794" y="1201026"/>
                  </a:lnTo>
                  <a:lnTo>
                    <a:pt x="1069530" y="1192644"/>
                  </a:lnTo>
                  <a:lnTo>
                    <a:pt x="1105166" y="1200315"/>
                  </a:lnTo>
                  <a:lnTo>
                    <a:pt x="1149324" y="1206449"/>
                  </a:lnTo>
                  <a:lnTo>
                    <a:pt x="1193660" y="1209294"/>
                  </a:lnTo>
                  <a:lnTo>
                    <a:pt x="1237970" y="1208900"/>
                  </a:lnTo>
                  <a:lnTo>
                    <a:pt x="1282052" y="1205293"/>
                  </a:lnTo>
                  <a:lnTo>
                    <a:pt x="1325753" y="1198486"/>
                  </a:lnTo>
                  <a:lnTo>
                    <a:pt x="1351280" y="1192593"/>
                  </a:lnTo>
                  <a:lnTo>
                    <a:pt x="1343990" y="1201026"/>
                  </a:lnTo>
                  <a:lnTo>
                    <a:pt x="1317548" y="1236560"/>
                  </a:lnTo>
                  <a:lnTo>
                    <a:pt x="1293698" y="1274051"/>
                  </a:lnTo>
                  <a:lnTo>
                    <a:pt x="1272590" y="1313332"/>
                  </a:lnTo>
                  <a:lnTo>
                    <a:pt x="1254366" y="1354277"/>
                  </a:lnTo>
                  <a:lnTo>
                    <a:pt x="1239164" y="1396758"/>
                  </a:lnTo>
                  <a:lnTo>
                    <a:pt x="1227099" y="1440637"/>
                  </a:lnTo>
                  <a:lnTo>
                    <a:pt x="1218311" y="1485773"/>
                  </a:lnTo>
                  <a:lnTo>
                    <a:pt x="1212938" y="1532051"/>
                  </a:lnTo>
                  <a:lnTo>
                    <a:pt x="1211122" y="1579321"/>
                  </a:lnTo>
                  <a:lnTo>
                    <a:pt x="1212938" y="1626590"/>
                  </a:lnTo>
                  <a:lnTo>
                    <a:pt x="1218311" y="1672856"/>
                  </a:lnTo>
                  <a:lnTo>
                    <a:pt x="1227099" y="1718005"/>
                  </a:lnTo>
                  <a:lnTo>
                    <a:pt x="1239164" y="1761883"/>
                  </a:lnTo>
                  <a:lnTo>
                    <a:pt x="1254366" y="1804365"/>
                  </a:lnTo>
                  <a:lnTo>
                    <a:pt x="1272590" y="1845310"/>
                  </a:lnTo>
                  <a:lnTo>
                    <a:pt x="1293698" y="1884591"/>
                  </a:lnTo>
                  <a:lnTo>
                    <a:pt x="1317548" y="1922068"/>
                  </a:lnTo>
                  <a:lnTo>
                    <a:pt x="1343990" y="1957616"/>
                  </a:lnTo>
                  <a:lnTo>
                    <a:pt x="1372920" y="1991080"/>
                  </a:lnTo>
                  <a:lnTo>
                    <a:pt x="1404188" y="2022348"/>
                  </a:lnTo>
                  <a:lnTo>
                    <a:pt x="1437665" y="2051278"/>
                  </a:lnTo>
                  <a:lnTo>
                    <a:pt x="1473200" y="2077732"/>
                  </a:lnTo>
                  <a:lnTo>
                    <a:pt x="1510690" y="2101583"/>
                  </a:lnTo>
                  <a:lnTo>
                    <a:pt x="1549971" y="2122678"/>
                  </a:lnTo>
                  <a:lnTo>
                    <a:pt x="1590916" y="2140902"/>
                  </a:lnTo>
                  <a:lnTo>
                    <a:pt x="1633397" y="2156117"/>
                  </a:lnTo>
                  <a:lnTo>
                    <a:pt x="1677276" y="2168182"/>
                  </a:lnTo>
                  <a:lnTo>
                    <a:pt x="1722412" y="2176970"/>
                  </a:lnTo>
                  <a:lnTo>
                    <a:pt x="1768690" y="2182342"/>
                  </a:lnTo>
                  <a:lnTo>
                    <a:pt x="1815960" y="2184158"/>
                  </a:lnTo>
                  <a:lnTo>
                    <a:pt x="1863229" y="2182342"/>
                  </a:lnTo>
                  <a:lnTo>
                    <a:pt x="1909495" y="2176970"/>
                  </a:lnTo>
                  <a:lnTo>
                    <a:pt x="1954644" y="2168182"/>
                  </a:lnTo>
                  <a:lnTo>
                    <a:pt x="1998522" y="2156117"/>
                  </a:lnTo>
                  <a:lnTo>
                    <a:pt x="2041004" y="2140902"/>
                  </a:lnTo>
                  <a:lnTo>
                    <a:pt x="2081949" y="2122678"/>
                  </a:lnTo>
                  <a:lnTo>
                    <a:pt x="2121230" y="2101583"/>
                  </a:lnTo>
                  <a:lnTo>
                    <a:pt x="2158708" y="2077732"/>
                  </a:lnTo>
                  <a:lnTo>
                    <a:pt x="2194255" y="2051278"/>
                  </a:lnTo>
                  <a:lnTo>
                    <a:pt x="2227719" y="2022348"/>
                  </a:lnTo>
                  <a:lnTo>
                    <a:pt x="2258987" y="1991080"/>
                  </a:lnTo>
                  <a:lnTo>
                    <a:pt x="2287917" y="1957616"/>
                  </a:lnTo>
                  <a:lnTo>
                    <a:pt x="2314371" y="1922068"/>
                  </a:lnTo>
                  <a:lnTo>
                    <a:pt x="2338222" y="1884591"/>
                  </a:lnTo>
                  <a:lnTo>
                    <a:pt x="2359317" y="1845310"/>
                  </a:lnTo>
                  <a:lnTo>
                    <a:pt x="2377541" y="1804365"/>
                  </a:lnTo>
                  <a:lnTo>
                    <a:pt x="2392756" y="1761883"/>
                  </a:lnTo>
                  <a:lnTo>
                    <a:pt x="2404821" y="1718005"/>
                  </a:lnTo>
                  <a:lnTo>
                    <a:pt x="2413609" y="1672856"/>
                  </a:lnTo>
                  <a:lnTo>
                    <a:pt x="2418969" y="1626590"/>
                  </a:lnTo>
                  <a:lnTo>
                    <a:pt x="2420797" y="1579321"/>
                  </a:lnTo>
                  <a:close/>
                </a:path>
              </a:pathLst>
            </a:custGeom>
            <a:solidFill>
              <a:srgbClr val="66A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8965768" y="3923276"/>
            <a:ext cx="1134110" cy="5160645"/>
          </a:xfrm>
          <a:custGeom>
            <a:avLst/>
            <a:gdLst/>
            <a:ahLst/>
            <a:cxnLst/>
            <a:rect l="l" t="t" r="r" b="b"/>
            <a:pathLst>
              <a:path w="1134109" h="5160645">
                <a:moveTo>
                  <a:pt x="999009" y="5160441"/>
                </a:moveTo>
                <a:lnTo>
                  <a:pt x="950977" y="5160441"/>
                </a:lnTo>
                <a:lnTo>
                  <a:pt x="903665" y="5158616"/>
                </a:lnTo>
                <a:lnTo>
                  <a:pt x="857350" y="5153232"/>
                </a:lnTo>
                <a:lnTo>
                  <a:pt x="812166" y="5144422"/>
                </a:lnTo>
                <a:lnTo>
                  <a:pt x="768247" y="5132323"/>
                </a:lnTo>
                <a:lnTo>
                  <a:pt x="725727" y="5117068"/>
                </a:lnTo>
                <a:lnTo>
                  <a:pt x="684742" y="5098792"/>
                </a:lnTo>
                <a:lnTo>
                  <a:pt x="645425" y="5077631"/>
                </a:lnTo>
                <a:lnTo>
                  <a:pt x="607912" y="5053719"/>
                </a:lnTo>
                <a:lnTo>
                  <a:pt x="572337" y="5027192"/>
                </a:lnTo>
                <a:lnTo>
                  <a:pt x="538835" y="4998183"/>
                </a:lnTo>
                <a:lnTo>
                  <a:pt x="507540" y="4966828"/>
                </a:lnTo>
                <a:lnTo>
                  <a:pt x="478587" y="4933261"/>
                </a:lnTo>
                <a:lnTo>
                  <a:pt x="452110" y="4897618"/>
                </a:lnTo>
                <a:lnTo>
                  <a:pt x="428244" y="4860033"/>
                </a:lnTo>
                <a:lnTo>
                  <a:pt x="407123" y="4820641"/>
                </a:lnTo>
                <a:lnTo>
                  <a:pt x="388883" y="4779578"/>
                </a:lnTo>
                <a:lnTo>
                  <a:pt x="373657" y="4736976"/>
                </a:lnTo>
                <a:lnTo>
                  <a:pt x="361580" y="4692973"/>
                </a:lnTo>
                <a:lnTo>
                  <a:pt x="352788" y="4647702"/>
                </a:lnTo>
                <a:lnTo>
                  <a:pt x="347413" y="4601298"/>
                </a:lnTo>
                <a:lnTo>
                  <a:pt x="345592" y="4553896"/>
                </a:lnTo>
                <a:lnTo>
                  <a:pt x="345592" y="3327892"/>
                </a:lnTo>
                <a:lnTo>
                  <a:pt x="344395" y="3275635"/>
                </a:lnTo>
                <a:lnTo>
                  <a:pt x="340780" y="3223797"/>
                </a:lnTo>
                <a:lnTo>
                  <a:pt x="334710" y="3172493"/>
                </a:lnTo>
                <a:lnTo>
                  <a:pt x="326146" y="3121834"/>
                </a:lnTo>
                <a:lnTo>
                  <a:pt x="315051" y="3071933"/>
                </a:lnTo>
                <a:lnTo>
                  <a:pt x="301389" y="3022903"/>
                </a:lnTo>
                <a:lnTo>
                  <a:pt x="285120" y="2974858"/>
                </a:lnTo>
                <a:lnTo>
                  <a:pt x="266209" y="2927909"/>
                </a:lnTo>
                <a:lnTo>
                  <a:pt x="244617" y="2882169"/>
                </a:lnTo>
                <a:lnTo>
                  <a:pt x="220307" y="2837753"/>
                </a:lnTo>
                <a:lnTo>
                  <a:pt x="193242" y="2794771"/>
                </a:lnTo>
                <a:lnTo>
                  <a:pt x="163384" y="2753338"/>
                </a:lnTo>
                <a:lnTo>
                  <a:pt x="130695" y="2713566"/>
                </a:lnTo>
                <a:lnTo>
                  <a:pt x="95138" y="2675567"/>
                </a:lnTo>
                <a:lnTo>
                  <a:pt x="0" y="2580220"/>
                </a:lnTo>
                <a:lnTo>
                  <a:pt x="95138" y="2484873"/>
                </a:lnTo>
                <a:lnTo>
                  <a:pt x="130695" y="2446880"/>
                </a:lnTo>
                <a:lnTo>
                  <a:pt x="163384" y="2407112"/>
                </a:lnTo>
                <a:lnTo>
                  <a:pt x="193242" y="2365683"/>
                </a:lnTo>
                <a:lnTo>
                  <a:pt x="220307" y="2322704"/>
                </a:lnTo>
                <a:lnTo>
                  <a:pt x="244617" y="2278290"/>
                </a:lnTo>
                <a:lnTo>
                  <a:pt x="266209" y="2232553"/>
                </a:lnTo>
                <a:lnTo>
                  <a:pt x="285120" y="2185606"/>
                </a:lnTo>
                <a:lnTo>
                  <a:pt x="301389" y="2137561"/>
                </a:lnTo>
                <a:lnTo>
                  <a:pt x="315051" y="2088532"/>
                </a:lnTo>
                <a:lnTo>
                  <a:pt x="326146" y="2038632"/>
                </a:lnTo>
                <a:lnTo>
                  <a:pt x="334710" y="1987973"/>
                </a:lnTo>
                <a:lnTo>
                  <a:pt x="340780" y="1936669"/>
                </a:lnTo>
                <a:lnTo>
                  <a:pt x="344395" y="1884832"/>
                </a:lnTo>
                <a:lnTo>
                  <a:pt x="345592" y="1832575"/>
                </a:lnTo>
                <a:lnTo>
                  <a:pt x="345592" y="606545"/>
                </a:lnTo>
                <a:lnTo>
                  <a:pt x="347413" y="559146"/>
                </a:lnTo>
                <a:lnTo>
                  <a:pt x="352788" y="512745"/>
                </a:lnTo>
                <a:lnTo>
                  <a:pt x="361580" y="467476"/>
                </a:lnTo>
                <a:lnTo>
                  <a:pt x="373657" y="423474"/>
                </a:lnTo>
                <a:lnTo>
                  <a:pt x="388883" y="380874"/>
                </a:lnTo>
                <a:lnTo>
                  <a:pt x="407123" y="339811"/>
                </a:lnTo>
                <a:lnTo>
                  <a:pt x="428244" y="300419"/>
                </a:lnTo>
                <a:lnTo>
                  <a:pt x="452110" y="262834"/>
                </a:lnTo>
                <a:lnTo>
                  <a:pt x="478587" y="227190"/>
                </a:lnTo>
                <a:lnTo>
                  <a:pt x="507540" y="193623"/>
                </a:lnTo>
                <a:lnTo>
                  <a:pt x="538835" y="162267"/>
                </a:lnTo>
                <a:lnTo>
                  <a:pt x="572337" y="133257"/>
                </a:lnTo>
                <a:lnTo>
                  <a:pt x="607912" y="106728"/>
                </a:lnTo>
                <a:lnTo>
                  <a:pt x="645425" y="82815"/>
                </a:lnTo>
                <a:lnTo>
                  <a:pt x="684742" y="61653"/>
                </a:lnTo>
                <a:lnTo>
                  <a:pt x="725727" y="43377"/>
                </a:lnTo>
                <a:lnTo>
                  <a:pt x="768247" y="28120"/>
                </a:lnTo>
                <a:lnTo>
                  <a:pt x="812166" y="16020"/>
                </a:lnTo>
                <a:lnTo>
                  <a:pt x="857350" y="7210"/>
                </a:lnTo>
                <a:lnTo>
                  <a:pt x="903665" y="1825"/>
                </a:lnTo>
                <a:lnTo>
                  <a:pt x="950977" y="0"/>
                </a:lnTo>
                <a:lnTo>
                  <a:pt x="999009" y="0"/>
                </a:lnTo>
                <a:lnTo>
                  <a:pt x="1041531" y="6873"/>
                </a:lnTo>
                <a:lnTo>
                  <a:pt x="1078460" y="26013"/>
                </a:lnTo>
                <a:lnTo>
                  <a:pt x="1107581" y="55198"/>
                </a:lnTo>
                <a:lnTo>
                  <a:pt x="1126678" y="92204"/>
                </a:lnTo>
                <a:lnTo>
                  <a:pt x="1133536" y="134810"/>
                </a:lnTo>
                <a:lnTo>
                  <a:pt x="1126678" y="177404"/>
                </a:lnTo>
                <a:lnTo>
                  <a:pt x="1107581" y="214403"/>
                </a:lnTo>
                <a:lnTo>
                  <a:pt x="1078460" y="243583"/>
                </a:lnTo>
                <a:lnTo>
                  <a:pt x="1041531" y="262722"/>
                </a:lnTo>
                <a:lnTo>
                  <a:pt x="999009" y="269595"/>
                </a:lnTo>
                <a:lnTo>
                  <a:pt x="835668" y="269595"/>
                </a:lnTo>
                <a:lnTo>
                  <a:pt x="790030" y="272671"/>
                </a:lnTo>
                <a:lnTo>
                  <a:pt x="746258" y="281630"/>
                </a:lnTo>
                <a:lnTo>
                  <a:pt x="704753" y="296072"/>
                </a:lnTo>
                <a:lnTo>
                  <a:pt x="665915" y="315596"/>
                </a:lnTo>
                <a:lnTo>
                  <a:pt x="630146" y="339799"/>
                </a:lnTo>
                <a:lnTo>
                  <a:pt x="597846" y="368280"/>
                </a:lnTo>
                <a:lnTo>
                  <a:pt x="569416" y="400639"/>
                </a:lnTo>
                <a:lnTo>
                  <a:pt x="545256" y="436474"/>
                </a:lnTo>
                <a:lnTo>
                  <a:pt x="525768" y="475383"/>
                </a:lnTo>
                <a:lnTo>
                  <a:pt x="511351" y="516965"/>
                </a:lnTo>
                <a:lnTo>
                  <a:pt x="502407" y="560820"/>
                </a:lnTo>
                <a:lnTo>
                  <a:pt x="499337" y="606545"/>
                </a:lnTo>
                <a:lnTo>
                  <a:pt x="499337" y="1832575"/>
                </a:lnTo>
                <a:lnTo>
                  <a:pt x="498254" y="1884035"/>
                </a:lnTo>
                <a:lnTo>
                  <a:pt x="495019" y="1935106"/>
                </a:lnTo>
                <a:lnTo>
                  <a:pt x="489655" y="1985737"/>
                </a:lnTo>
                <a:lnTo>
                  <a:pt x="482183" y="2035875"/>
                </a:lnTo>
                <a:lnTo>
                  <a:pt x="472626" y="2085469"/>
                </a:lnTo>
                <a:lnTo>
                  <a:pt x="461006" y="2134467"/>
                </a:lnTo>
                <a:lnTo>
                  <a:pt x="447345" y="2182817"/>
                </a:lnTo>
                <a:lnTo>
                  <a:pt x="431665" y="2230466"/>
                </a:lnTo>
                <a:lnTo>
                  <a:pt x="413988" y="2277364"/>
                </a:lnTo>
                <a:lnTo>
                  <a:pt x="394337" y="2323457"/>
                </a:lnTo>
                <a:lnTo>
                  <a:pt x="372733" y="2368694"/>
                </a:lnTo>
                <a:lnTo>
                  <a:pt x="349199" y="2413023"/>
                </a:lnTo>
                <a:lnTo>
                  <a:pt x="323756" y="2456392"/>
                </a:lnTo>
                <a:lnTo>
                  <a:pt x="296428" y="2498750"/>
                </a:lnTo>
                <a:lnTo>
                  <a:pt x="267235" y="2540043"/>
                </a:lnTo>
                <a:lnTo>
                  <a:pt x="236200" y="2580220"/>
                </a:lnTo>
                <a:lnTo>
                  <a:pt x="267235" y="2620402"/>
                </a:lnTo>
                <a:lnTo>
                  <a:pt x="296428" y="2661699"/>
                </a:lnTo>
                <a:lnTo>
                  <a:pt x="323756" y="2704058"/>
                </a:lnTo>
                <a:lnTo>
                  <a:pt x="349199" y="2747429"/>
                </a:lnTo>
                <a:lnTo>
                  <a:pt x="372733" y="2791759"/>
                </a:lnTo>
                <a:lnTo>
                  <a:pt x="394337" y="2836997"/>
                </a:lnTo>
                <a:lnTo>
                  <a:pt x="413988" y="2883090"/>
                </a:lnTo>
                <a:lnTo>
                  <a:pt x="431665" y="2929987"/>
                </a:lnTo>
                <a:lnTo>
                  <a:pt x="447345" y="2977637"/>
                </a:lnTo>
                <a:lnTo>
                  <a:pt x="461006" y="3025987"/>
                </a:lnTo>
                <a:lnTo>
                  <a:pt x="472626" y="3074985"/>
                </a:lnTo>
                <a:lnTo>
                  <a:pt x="482183" y="3124580"/>
                </a:lnTo>
                <a:lnTo>
                  <a:pt x="489655" y="3174720"/>
                </a:lnTo>
                <a:lnTo>
                  <a:pt x="495019" y="3225353"/>
                </a:lnTo>
                <a:lnTo>
                  <a:pt x="498254" y="3276428"/>
                </a:lnTo>
                <a:lnTo>
                  <a:pt x="499337" y="3327892"/>
                </a:lnTo>
                <a:lnTo>
                  <a:pt x="499337" y="4553896"/>
                </a:lnTo>
                <a:lnTo>
                  <a:pt x="502407" y="4599622"/>
                </a:lnTo>
                <a:lnTo>
                  <a:pt x="511351" y="4643477"/>
                </a:lnTo>
                <a:lnTo>
                  <a:pt x="525768" y="4685062"/>
                </a:lnTo>
                <a:lnTo>
                  <a:pt x="545256" y="4723974"/>
                </a:lnTo>
                <a:lnTo>
                  <a:pt x="569416" y="4759811"/>
                </a:lnTo>
                <a:lnTo>
                  <a:pt x="597846" y="4792173"/>
                </a:lnTo>
                <a:lnTo>
                  <a:pt x="630146" y="4820658"/>
                </a:lnTo>
                <a:lnTo>
                  <a:pt x="665915" y="4844864"/>
                </a:lnTo>
                <a:lnTo>
                  <a:pt x="704753" y="4864390"/>
                </a:lnTo>
                <a:lnTo>
                  <a:pt x="746258" y="4878834"/>
                </a:lnTo>
                <a:lnTo>
                  <a:pt x="790030" y="4887795"/>
                </a:lnTo>
                <a:lnTo>
                  <a:pt x="835668" y="4890871"/>
                </a:lnTo>
                <a:lnTo>
                  <a:pt x="999009" y="4890871"/>
                </a:lnTo>
                <a:lnTo>
                  <a:pt x="1041531" y="4897743"/>
                </a:lnTo>
                <a:lnTo>
                  <a:pt x="1078460" y="4916876"/>
                </a:lnTo>
                <a:lnTo>
                  <a:pt x="1107581" y="4946053"/>
                </a:lnTo>
                <a:lnTo>
                  <a:pt x="1126678" y="4983053"/>
                </a:lnTo>
                <a:lnTo>
                  <a:pt x="1133536" y="5025656"/>
                </a:lnTo>
                <a:lnTo>
                  <a:pt x="1126678" y="5068260"/>
                </a:lnTo>
                <a:lnTo>
                  <a:pt x="1107581" y="5105260"/>
                </a:lnTo>
                <a:lnTo>
                  <a:pt x="1078460" y="5134436"/>
                </a:lnTo>
                <a:lnTo>
                  <a:pt x="1041531" y="5153570"/>
                </a:lnTo>
                <a:lnTo>
                  <a:pt x="999009" y="5160441"/>
                </a:lnTo>
                <a:close/>
              </a:path>
            </a:pathLst>
          </a:custGeom>
          <a:solidFill>
            <a:srgbClr val="F1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81281" y="3941342"/>
            <a:ext cx="1082040" cy="1134110"/>
          </a:xfrm>
          <a:custGeom>
            <a:avLst/>
            <a:gdLst/>
            <a:ahLst/>
            <a:cxnLst/>
            <a:rect l="l" t="t" r="r" b="b"/>
            <a:pathLst>
              <a:path w="1082040" h="1134110">
                <a:moveTo>
                  <a:pt x="987679" y="914311"/>
                </a:moveTo>
                <a:lnTo>
                  <a:pt x="987094" y="912126"/>
                </a:lnTo>
                <a:lnTo>
                  <a:pt x="981722" y="909180"/>
                </a:lnTo>
                <a:lnTo>
                  <a:pt x="987679" y="914311"/>
                </a:lnTo>
                <a:close/>
              </a:path>
              <a:path w="1082040" h="1134110">
                <a:moveTo>
                  <a:pt x="1002207" y="930148"/>
                </a:moveTo>
                <a:lnTo>
                  <a:pt x="999528" y="924496"/>
                </a:lnTo>
                <a:lnTo>
                  <a:pt x="988860" y="918667"/>
                </a:lnTo>
                <a:lnTo>
                  <a:pt x="1002207" y="930148"/>
                </a:lnTo>
                <a:close/>
              </a:path>
              <a:path w="1082040" h="1134110">
                <a:moveTo>
                  <a:pt x="1077302" y="994740"/>
                </a:moveTo>
                <a:lnTo>
                  <a:pt x="1076058" y="990320"/>
                </a:lnTo>
                <a:lnTo>
                  <a:pt x="1071943" y="985100"/>
                </a:lnTo>
                <a:lnTo>
                  <a:pt x="1066736" y="980630"/>
                </a:lnTo>
                <a:lnTo>
                  <a:pt x="1034059" y="955865"/>
                </a:lnTo>
                <a:lnTo>
                  <a:pt x="1002207" y="930148"/>
                </a:lnTo>
                <a:lnTo>
                  <a:pt x="1077302" y="994740"/>
                </a:lnTo>
                <a:close/>
              </a:path>
              <a:path w="1082040" h="1134110">
                <a:moveTo>
                  <a:pt x="1081455" y="1013383"/>
                </a:moveTo>
                <a:lnTo>
                  <a:pt x="1081239" y="1009853"/>
                </a:lnTo>
                <a:lnTo>
                  <a:pt x="1080985" y="1006284"/>
                </a:lnTo>
                <a:lnTo>
                  <a:pt x="1078052" y="1003757"/>
                </a:lnTo>
                <a:lnTo>
                  <a:pt x="1077925" y="996950"/>
                </a:lnTo>
                <a:lnTo>
                  <a:pt x="1077302" y="994740"/>
                </a:lnTo>
                <a:lnTo>
                  <a:pt x="988860" y="918667"/>
                </a:lnTo>
                <a:lnTo>
                  <a:pt x="987679" y="914311"/>
                </a:lnTo>
                <a:lnTo>
                  <a:pt x="977214" y="905306"/>
                </a:lnTo>
                <a:lnTo>
                  <a:pt x="976680" y="903173"/>
                </a:lnTo>
                <a:lnTo>
                  <a:pt x="976147" y="901039"/>
                </a:lnTo>
                <a:lnTo>
                  <a:pt x="971918" y="899071"/>
                </a:lnTo>
                <a:lnTo>
                  <a:pt x="969645" y="895438"/>
                </a:lnTo>
                <a:lnTo>
                  <a:pt x="942517" y="863727"/>
                </a:lnTo>
                <a:lnTo>
                  <a:pt x="918400" y="829589"/>
                </a:lnTo>
                <a:lnTo>
                  <a:pt x="896543" y="794042"/>
                </a:lnTo>
                <a:lnTo>
                  <a:pt x="876998" y="757123"/>
                </a:lnTo>
                <a:lnTo>
                  <a:pt x="872705" y="750074"/>
                </a:lnTo>
                <a:lnTo>
                  <a:pt x="871397" y="745591"/>
                </a:lnTo>
                <a:lnTo>
                  <a:pt x="866355" y="736231"/>
                </a:lnTo>
                <a:lnTo>
                  <a:pt x="856449" y="737768"/>
                </a:lnTo>
                <a:lnTo>
                  <a:pt x="852906" y="743102"/>
                </a:lnTo>
                <a:lnTo>
                  <a:pt x="853122" y="746633"/>
                </a:lnTo>
                <a:lnTo>
                  <a:pt x="851573" y="758698"/>
                </a:lnTo>
                <a:lnTo>
                  <a:pt x="847775" y="770509"/>
                </a:lnTo>
                <a:lnTo>
                  <a:pt x="844600" y="781189"/>
                </a:lnTo>
                <a:lnTo>
                  <a:pt x="842454" y="792734"/>
                </a:lnTo>
                <a:lnTo>
                  <a:pt x="841502" y="800290"/>
                </a:lnTo>
                <a:lnTo>
                  <a:pt x="844524" y="806234"/>
                </a:lnTo>
                <a:lnTo>
                  <a:pt x="846836" y="813257"/>
                </a:lnTo>
                <a:lnTo>
                  <a:pt x="863396" y="850963"/>
                </a:lnTo>
                <a:lnTo>
                  <a:pt x="882472" y="887463"/>
                </a:lnTo>
                <a:lnTo>
                  <a:pt x="903960" y="922693"/>
                </a:lnTo>
                <a:lnTo>
                  <a:pt x="927735" y="956551"/>
                </a:lnTo>
                <a:lnTo>
                  <a:pt x="930567" y="960653"/>
                </a:lnTo>
                <a:lnTo>
                  <a:pt x="934427" y="963980"/>
                </a:lnTo>
                <a:lnTo>
                  <a:pt x="938390" y="974090"/>
                </a:lnTo>
                <a:lnTo>
                  <a:pt x="934796" y="976020"/>
                </a:lnTo>
                <a:lnTo>
                  <a:pt x="930351" y="977226"/>
                </a:lnTo>
                <a:lnTo>
                  <a:pt x="926109" y="973582"/>
                </a:lnTo>
                <a:lnTo>
                  <a:pt x="922261" y="971943"/>
                </a:lnTo>
                <a:lnTo>
                  <a:pt x="916990" y="974115"/>
                </a:lnTo>
                <a:lnTo>
                  <a:pt x="912215" y="971677"/>
                </a:lnTo>
                <a:lnTo>
                  <a:pt x="908392" y="968387"/>
                </a:lnTo>
                <a:lnTo>
                  <a:pt x="902246" y="971486"/>
                </a:lnTo>
                <a:lnTo>
                  <a:pt x="902093" y="969683"/>
                </a:lnTo>
                <a:lnTo>
                  <a:pt x="901458" y="969124"/>
                </a:lnTo>
                <a:lnTo>
                  <a:pt x="900341" y="969835"/>
                </a:lnTo>
                <a:lnTo>
                  <a:pt x="895731" y="967549"/>
                </a:lnTo>
                <a:lnTo>
                  <a:pt x="892238" y="964552"/>
                </a:lnTo>
                <a:lnTo>
                  <a:pt x="886891" y="966647"/>
                </a:lnTo>
                <a:lnTo>
                  <a:pt x="883513" y="965415"/>
                </a:lnTo>
                <a:lnTo>
                  <a:pt x="880833" y="963117"/>
                </a:lnTo>
                <a:lnTo>
                  <a:pt x="849769" y="954824"/>
                </a:lnTo>
                <a:lnTo>
                  <a:pt x="822769" y="946683"/>
                </a:lnTo>
                <a:lnTo>
                  <a:pt x="794931" y="939469"/>
                </a:lnTo>
                <a:lnTo>
                  <a:pt x="767829" y="931240"/>
                </a:lnTo>
                <a:lnTo>
                  <a:pt x="669340" y="900125"/>
                </a:lnTo>
                <a:lnTo>
                  <a:pt x="663498" y="896785"/>
                </a:lnTo>
                <a:lnTo>
                  <a:pt x="656831" y="894410"/>
                </a:lnTo>
                <a:lnTo>
                  <a:pt x="651027" y="891082"/>
                </a:lnTo>
                <a:lnTo>
                  <a:pt x="644436" y="888758"/>
                </a:lnTo>
                <a:lnTo>
                  <a:pt x="596011" y="867219"/>
                </a:lnTo>
                <a:lnTo>
                  <a:pt x="548868" y="843419"/>
                </a:lnTo>
                <a:lnTo>
                  <a:pt x="503821" y="816394"/>
                </a:lnTo>
                <a:lnTo>
                  <a:pt x="459206" y="788073"/>
                </a:lnTo>
                <a:lnTo>
                  <a:pt x="416661" y="756500"/>
                </a:lnTo>
                <a:lnTo>
                  <a:pt x="398691" y="741045"/>
                </a:lnTo>
                <a:lnTo>
                  <a:pt x="379882" y="726541"/>
                </a:lnTo>
                <a:lnTo>
                  <a:pt x="343103" y="696582"/>
                </a:lnTo>
                <a:lnTo>
                  <a:pt x="342404" y="694309"/>
                </a:lnTo>
                <a:lnTo>
                  <a:pt x="341033" y="689775"/>
                </a:lnTo>
                <a:lnTo>
                  <a:pt x="329984" y="683628"/>
                </a:lnTo>
                <a:lnTo>
                  <a:pt x="329387" y="681431"/>
                </a:lnTo>
                <a:lnTo>
                  <a:pt x="328180" y="677049"/>
                </a:lnTo>
                <a:lnTo>
                  <a:pt x="317550" y="671258"/>
                </a:lnTo>
                <a:lnTo>
                  <a:pt x="317080" y="669175"/>
                </a:lnTo>
                <a:lnTo>
                  <a:pt x="316128" y="665010"/>
                </a:lnTo>
                <a:lnTo>
                  <a:pt x="310222" y="663295"/>
                </a:lnTo>
                <a:lnTo>
                  <a:pt x="306019" y="659663"/>
                </a:lnTo>
                <a:lnTo>
                  <a:pt x="305638" y="657656"/>
                </a:lnTo>
                <a:lnTo>
                  <a:pt x="305244" y="655650"/>
                </a:lnTo>
                <a:lnTo>
                  <a:pt x="302577" y="653351"/>
                </a:lnTo>
                <a:lnTo>
                  <a:pt x="298983" y="651941"/>
                </a:lnTo>
                <a:lnTo>
                  <a:pt x="298869" y="650163"/>
                </a:lnTo>
                <a:lnTo>
                  <a:pt x="297942" y="649363"/>
                </a:lnTo>
                <a:lnTo>
                  <a:pt x="296138" y="649478"/>
                </a:lnTo>
                <a:lnTo>
                  <a:pt x="295071" y="645223"/>
                </a:lnTo>
                <a:lnTo>
                  <a:pt x="288658" y="639699"/>
                </a:lnTo>
                <a:lnTo>
                  <a:pt x="278904" y="627964"/>
                </a:lnTo>
                <a:lnTo>
                  <a:pt x="268287" y="617156"/>
                </a:lnTo>
                <a:lnTo>
                  <a:pt x="248983" y="593839"/>
                </a:lnTo>
                <a:lnTo>
                  <a:pt x="246837" y="593674"/>
                </a:lnTo>
                <a:lnTo>
                  <a:pt x="241630" y="590867"/>
                </a:lnTo>
                <a:lnTo>
                  <a:pt x="245325" y="597408"/>
                </a:lnTo>
                <a:lnTo>
                  <a:pt x="247243" y="602399"/>
                </a:lnTo>
                <a:lnTo>
                  <a:pt x="246621" y="603542"/>
                </a:lnTo>
                <a:lnTo>
                  <a:pt x="243967" y="602932"/>
                </a:lnTo>
                <a:lnTo>
                  <a:pt x="241401" y="602399"/>
                </a:lnTo>
                <a:lnTo>
                  <a:pt x="211429" y="563219"/>
                </a:lnTo>
                <a:lnTo>
                  <a:pt x="184975" y="523709"/>
                </a:lnTo>
                <a:lnTo>
                  <a:pt x="138480" y="440169"/>
                </a:lnTo>
                <a:lnTo>
                  <a:pt x="136969" y="433844"/>
                </a:lnTo>
                <a:lnTo>
                  <a:pt x="134594" y="428447"/>
                </a:lnTo>
                <a:lnTo>
                  <a:pt x="102489" y="348907"/>
                </a:lnTo>
                <a:lnTo>
                  <a:pt x="93814" y="326377"/>
                </a:lnTo>
                <a:lnTo>
                  <a:pt x="92849" y="323875"/>
                </a:lnTo>
                <a:lnTo>
                  <a:pt x="93218" y="322503"/>
                </a:lnTo>
                <a:lnTo>
                  <a:pt x="92532" y="321919"/>
                </a:lnTo>
                <a:lnTo>
                  <a:pt x="92316" y="321144"/>
                </a:lnTo>
                <a:lnTo>
                  <a:pt x="92316" y="323710"/>
                </a:lnTo>
                <a:lnTo>
                  <a:pt x="91605" y="324472"/>
                </a:lnTo>
                <a:lnTo>
                  <a:pt x="91224" y="324142"/>
                </a:lnTo>
                <a:lnTo>
                  <a:pt x="92316" y="323710"/>
                </a:lnTo>
                <a:lnTo>
                  <a:pt x="92316" y="321144"/>
                </a:lnTo>
                <a:lnTo>
                  <a:pt x="91922" y="319709"/>
                </a:lnTo>
                <a:lnTo>
                  <a:pt x="90563" y="318541"/>
                </a:lnTo>
                <a:lnTo>
                  <a:pt x="91452" y="315963"/>
                </a:lnTo>
                <a:lnTo>
                  <a:pt x="90957" y="313867"/>
                </a:lnTo>
                <a:lnTo>
                  <a:pt x="89179" y="312331"/>
                </a:lnTo>
                <a:lnTo>
                  <a:pt x="90106" y="309778"/>
                </a:lnTo>
                <a:lnTo>
                  <a:pt x="86969" y="307073"/>
                </a:lnTo>
                <a:lnTo>
                  <a:pt x="87947" y="304571"/>
                </a:lnTo>
                <a:lnTo>
                  <a:pt x="87452" y="302475"/>
                </a:lnTo>
                <a:lnTo>
                  <a:pt x="85585" y="300863"/>
                </a:lnTo>
                <a:lnTo>
                  <a:pt x="86563" y="298348"/>
                </a:lnTo>
                <a:lnTo>
                  <a:pt x="83413" y="295643"/>
                </a:lnTo>
                <a:lnTo>
                  <a:pt x="84429" y="293166"/>
                </a:lnTo>
                <a:lnTo>
                  <a:pt x="83985" y="291109"/>
                </a:lnTo>
                <a:lnTo>
                  <a:pt x="82080" y="289471"/>
                </a:lnTo>
                <a:lnTo>
                  <a:pt x="83134" y="287032"/>
                </a:lnTo>
                <a:lnTo>
                  <a:pt x="82689" y="284975"/>
                </a:lnTo>
                <a:lnTo>
                  <a:pt x="80035" y="284365"/>
                </a:lnTo>
                <a:lnTo>
                  <a:pt x="80772" y="283324"/>
                </a:lnTo>
                <a:lnTo>
                  <a:pt x="80225" y="282867"/>
                </a:lnTo>
                <a:lnTo>
                  <a:pt x="80733" y="281647"/>
                </a:lnTo>
                <a:lnTo>
                  <a:pt x="80200" y="279781"/>
                </a:lnTo>
                <a:lnTo>
                  <a:pt x="78790" y="278688"/>
                </a:lnTo>
                <a:lnTo>
                  <a:pt x="78651" y="278142"/>
                </a:lnTo>
                <a:lnTo>
                  <a:pt x="79705" y="275704"/>
                </a:lnTo>
                <a:lnTo>
                  <a:pt x="79349" y="273723"/>
                </a:lnTo>
                <a:lnTo>
                  <a:pt x="77355" y="272008"/>
                </a:lnTo>
                <a:lnTo>
                  <a:pt x="78409" y="269570"/>
                </a:lnTo>
                <a:lnTo>
                  <a:pt x="78054" y="267576"/>
                </a:lnTo>
                <a:lnTo>
                  <a:pt x="76060" y="265861"/>
                </a:lnTo>
                <a:lnTo>
                  <a:pt x="76327" y="264426"/>
                </a:lnTo>
                <a:lnTo>
                  <a:pt x="75920" y="262407"/>
                </a:lnTo>
                <a:lnTo>
                  <a:pt x="73964" y="260718"/>
                </a:lnTo>
                <a:lnTo>
                  <a:pt x="75069" y="258318"/>
                </a:lnTo>
                <a:lnTo>
                  <a:pt x="74676" y="256298"/>
                </a:lnTo>
                <a:lnTo>
                  <a:pt x="72758" y="254647"/>
                </a:lnTo>
                <a:lnTo>
                  <a:pt x="73825" y="252209"/>
                </a:lnTo>
                <a:lnTo>
                  <a:pt x="73418" y="250190"/>
                </a:lnTo>
                <a:lnTo>
                  <a:pt x="71539" y="248577"/>
                </a:lnTo>
                <a:lnTo>
                  <a:pt x="61302" y="194551"/>
                </a:lnTo>
                <a:lnTo>
                  <a:pt x="58839" y="187401"/>
                </a:lnTo>
                <a:lnTo>
                  <a:pt x="56934" y="180733"/>
                </a:lnTo>
                <a:lnTo>
                  <a:pt x="55435" y="166039"/>
                </a:lnTo>
                <a:lnTo>
                  <a:pt x="56476" y="165265"/>
                </a:lnTo>
                <a:lnTo>
                  <a:pt x="57683" y="164630"/>
                </a:lnTo>
                <a:lnTo>
                  <a:pt x="59702" y="164693"/>
                </a:lnTo>
                <a:lnTo>
                  <a:pt x="61468" y="164528"/>
                </a:lnTo>
                <a:lnTo>
                  <a:pt x="62738" y="165633"/>
                </a:lnTo>
                <a:lnTo>
                  <a:pt x="63144" y="157594"/>
                </a:lnTo>
                <a:lnTo>
                  <a:pt x="63017" y="150787"/>
                </a:lnTo>
                <a:lnTo>
                  <a:pt x="60096" y="143256"/>
                </a:lnTo>
                <a:lnTo>
                  <a:pt x="58407" y="141795"/>
                </a:lnTo>
                <a:lnTo>
                  <a:pt x="57658" y="139484"/>
                </a:lnTo>
                <a:lnTo>
                  <a:pt x="57251" y="137464"/>
                </a:lnTo>
                <a:lnTo>
                  <a:pt x="58572" y="141935"/>
                </a:lnTo>
                <a:lnTo>
                  <a:pt x="60096" y="143256"/>
                </a:lnTo>
                <a:lnTo>
                  <a:pt x="59994" y="141490"/>
                </a:lnTo>
                <a:lnTo>
                  <a:pt x="60591" y="138645"/>
                </a:lnTo>
                <a:lnTo>
                  <a:pt x="57759" y="137896"/>
                </a:lnTo>
                <a:lnTo>
                  <a:pt x="58420" y="136779"/>
                </a:lnTo>
                <a:lnTo>
                  <a:pt x="59740" y="134569"/>
                </a:lnTo>
                <a:lnTo>
                  <a:pt x="59651" y="131140"/>
                </a:lnTo>
                <a:lnTo>
                  <a:pt x="57924" y="127990"/>
                </a:lnTo>
                <a:lnTo>
                  <a:pt x="59283" y="125806"/>
                </a:lnTo>
                <a:lnTo>
                  <a:pt x="59182" y="124040"/>
                </a:lnTo>
                <a:lnTo>
                  <a:pt x="57264" y="122389"/>
                </a:lnTo>
                <a:lnTo>
                  <a:pt x="57721" y="121107"/>
                </a:lnTo>
                <a:lnTo>
                  <a:pt x="58166" y="119811"/>
                </a:lnTo>
                <a:lnTo>
                  <a:pt x="57975" y="117970"/>
                </a:lnTo>
                <a:lnTo>
                  <a:pt x="55968" y="116255"/>
                </a:lnTo>
                <a:lnTo>
                  <a:pt x="56540" y="115074"/>
                </a:lnTo>
                <a:lnTo>
                  <a:pt x="56908" y="113703"/>
                </a:lnTo>
                <a:lnTo>
                  <a:pt x="56794" y="111937"/>
                </a:lnTo>
                <a:lnTo>
                  <a:pt x="57175" y="105562"/>
                </a:lnTo>
                <a:lnTo>
                  <a:pt x="56756" y="98501"/>
                </a:lnTo>
                <a:lnTo>
                  <a:pt x="55841" y="95631"/>
                </a:lnTo>
                <a:lnTo>
                  <a:pt x="55841" y="116141"/>
                </a:lnTo>
                <a:lnTo>
                  <a:pt x="55575" y="116700"/>
                </a:lnTo>
                <a:lnTo>
                  <a:pt x="55575" y="117576"/>
                </a:lnTo>
                <a:lnTo>
                  <a:pt x="55321" y="118414"/>
                </a:lnTo>
                <a:lnTo>
                  <a:pt x="55321" y="134112"/>
                </a:lnTo>
                <a:lnTo>
                  <a:pt x="54190" y="134823"/>
                </a:lnTo>
                <a:lnTo>
                  <a:pt x="55283" y="135775"/>
                </a:lnTo>
                <a:lnTo>
                  <a:pt x="53594" y="134315"/>
                </a:lnTo>
                <a:lnTo>
                  <a:pt x="54305" y="133235"/>
                </a:lnTo>
                <a:lnTo>
                  <a:pt x="55321" y="134112"/>
                </a:lnTo>
                <a:lnTo>
                  <a:pt x="55321" y="118414"/>
                </a:lnTo>
                <a:lnTo>
                  <a:pt x="55168" y="118910"/>
                </a:lnTo>
                <a:lnTo>
                  <a:pt x="55524" y="117538"/>
                </a:lnTo>
                <a:lnTo>
                  <a:pt x="55575" y="116700"/>
                </a:lnTo>
                <a:lnTo>
                  <a:pt x="55270" y="117322"/>
                </a:lnTo>
                <a:lnTo>
                  <a:pt x="55803" y="116103"/>
                </a:lnTo>
                <a:lnTo>
                  <a:pt x="55841" y="95631"/>
                </a:lnTo>
                <a:lnTo>
                  <a:pt x="54559" y="91579"/>
                </a:lnTo>
                <a:lnTo>
                  <a:pt x="55626" y="85801"/>
                </a:lnTo>
                <a:lnTo>
                  <a:pt x="55943" y="81038"/>
                </a:lnTo>
                <a:lnTo>
                  <a:pt x="53898" y="75933"/>
                </a:lnTo>
                <a:lnTo>
                  <a:pt x="55702" y="72466"/>
                </a:lnTo>
                <a:lnTo>
                  <a:pt x="54444" y="69710"/>
                </a:lnTo>
                <a:lnTo>
                  <a:pt x="54190" y="66141"/>
                </a:lnTo>
                <a:lnTo>
                  <a:pt x="54698" y="51498"/>
                </a:lnTo>
                <a:lnTo>
                  <a:pt x="55803" y="35699"/>
                </a:lnTo>
                <a:lnTo>
                  <a:pt x="56553" y="27965"/>
                </a:lnTo>
                <a:lnTo>
                  <a:pt x="57302" y="20231"/>
                </a:lnTo>
                <a:lnTo>
                  <a:pt x="58801" y="11468"/>
                </a:lnTo>
                <a:lnTo>
                  <a:pt x="59804" y="5638"/>
                </a:lnTo>
                <a:lnTo>
                  <a:pt x="52793" y="6299"/>
                </a:lnTo>
                <a:lnTo>
                  <a:pt x="47409" y="0"/>
                </a:lnTo>
                <a:lnTo>
                  <a:pt x="41516" y="4978"/>
                </a:lnTo>
                <a:lnTo>
                  <a:pt x="40093" y="5422"/>
                </a:lnTo>
                <a:lnTo>
                  <a:pt x="39179" y="6324"/>
                </a:lnTo>
                <a:lnTo>
                  <a:pt x="38735" y="7607"/>
                </a:lnTo>
                <a:lnTo>
                  <a:pt x="33947" y="8521"/>
                </a:lnTo>
                <a:lnTo>
                  <a:pt x="30340" y="2070"/>
                </a:lnTo>
                <a:lnTo>
                  <a:pt x="25298" y="6108"/>
                </a:lnTo>
                <a:lnTo>
                  <a:pt x="16395" y="8496"/>
                </a:lnTo>
                <a:lnTo>
                  <a:pt x="2235" y="53276"/>
                </a:lnTo>
                <a:lnTo>
                  <a:pt x="0" y="103289"/>
                </a:lnTo>
                <a:lnTo>
                  <a:pt x="355" y="128727"/>
                </a:lnTo>
                <a:lnTo>
                  <a:pt x="4533" y="179209"/>
                </a:lnTo>
                <a:lnTo>
                  <a:pt x="11645" y="228892"/>
                </a:lnTo>
                <a:lnTo>
                  <a:pt x="21691" y="277736"/>
                </a:lnTo>
                <a:lnTo>
                  <a:pt x="34645" y="325729"/>
                </a:lnTo>
                <a:lnTo>
                  <a:pt x="49657" y="373811"/>
                </a:lnTo>
                <a:lnTo>
                  <a:pt x="67525" y="421017"/>
                </a:lnTo>
                <a:lnTo>
                  <a:pt x="88226" y="467309"/>
                </a:lnTo>
                <a:lnTo>
                  <a:pt x="111925" y="512813"/>
                </a:lnTo>
                <a:lnTo>
                  <a:pt x="136626" y="557517"/>
                </a:lnTo>
                <a:lnTo>
                  <a:pt x="164007" y="599490"/>
                </a:lnTo>
                <a:lnTo>
                  <a:pt x="194056" y="638746"/>
                </a:lnTo>
                <a:lnTo>
                  <a:pt x="225120" y="677176"/>
                </a:lnTo>
                <a:lnTo>
                  <a:pt x="258838" y="712889"/>
                </a:lnTo>
                <a:lnTo>
                  <a:pt x="294386" y="746810"/>
                </a:lnTo>
                <a:lnTo>
                  <a:pt x="331762" y="778967"/>
                </a:lnTo>
                <a:lnTo>
                  <a:pt x="370141" y="810298"/>
                </a:lnTo>
                <a:lnTo>
                  <a:pt x="411162" y="838885"/>
                </a:lnTo>
                <a:lnTo>
                  <a:pt x="453174" y="866648"/>
                </a:lnTo>
                <a:lnTo>
                  <a:pt x="497840" y="891654"/>
                </a:lnTo>
                <a:lnTo>
                  <a:pt x="539483" y="914082"/>
                </a:lnTo>
                <a:lnTo>
                  <a:pt x="583057" y="933132"/>
                </a:lnTo>
                <a:lnTo>
                  <a:pt x="626948" y="950785"/>
                </a:lnTo>
                <a:lnTo>
                  <a:pt x="647395" y="958316"/>
                </a:lnTo>
                <a:lnTo>
                  <a:pt x="671245" y="967105"/>
                </a:lnTo>
                <a:lnTo>
                  <a:pt x="716026" y="982167"/>
                </a:lnTo>
                <a:lnTo>
                  <a:pt x="761352" y="996035"/>
                </a:lnTo>
                <a:lnTo>
                  <a:pt x="801662" y="1007249"/>
                </a:lnTo>
                <a:lnTo>
                  <a:pt x="923975" y="1037082"/>
                </a:lnTo>
                <a:lnTo>
                  <a:pt x="925868" y="1037031"/>
                </a:lnTo>
                <a:lnTo>
                  <a:pt x="927722" y="1036942"/>
                </a:lnTo>
                <a:lnTo>
                  <a:pt x="930440" y="1035939"/>
                </a:lnTo>
                <a:lnTo>
                  <a:pt x="935964" y="1040701"/>
                </a:lnTo>
                <a:lnTo>
                  <a:pt x="936320" y="1042670"/>
                </a:lnTo>
                <a:lnTo>
                  <a:pt x="933856" y="1043901"/>
                </a:lnTo>
                <a:lnTo>
                  <a:pt x="932497" y="1042733"/>
                </a:lnTo>
                <a:lnTo>
                  <a:pt x="916546" y="1049108"/>
                </a:lnTo>
                <a:lnTo>
                  <a:pt x="901357" y="1052804"/>
                </a:lnTo>
                <a:lnTo>
                  <a:pt x="885520" y="1055928"/>
                </a:lnTo>
                <a:lnTo>
                  <a:pt x="869200" y="1058646"/>
                </a:lnTo>
                <a:lnTo>
                  <a:pt x="857986" y="1060716"/>
                </a:lnTo>
                <a:lnTo>
                  <a:pt x="847255" y="1063218"/>
                </a:lnTo>
                <a:lnTo>
                  <a:pt x="837209" y="1066304"/>
                </a:lnTo>
                <a:lnTo>
                  <a:pt x="827163" y="1071067"/>
                </a:lnTo>
                <a:lnTo>
                  <a:pt x="806323" y="1076591"/>
                </a:lnTo>
                <a:lnTo>
                  <a:pt x="790473" y="1088085"/>
                </a:lnTo>
                <a:lnTo>
                  <a:pt x="781202" y="1103566"/>
                </a:lnTo>
                <a:lnTo>
                  <a:pt x="778446" y="1122972"/>
                </a:lnTo>
                <a:lnTo>
                  <a:pt x="823290" y="1133055"/>
                </a:lnTo>
                <a:lnTo>
                  <a:pt x="867079" y="1133868"/>
                </a:lnTo>
                <a:lnTo>
                  <a:pt x="911237" y="1126629"/>
                </a:lnTo>
                <a:lnTo>
                  <a:pt x="954709" y="1115441"/>
                </a:lnTo>
                <a:lnTo>
                  <a:pt x="970953" y="1110983"/>
                </a:lnTo>
                <a:lnTo>
                  <a:pt x="987437" y="1106741"/>
                </a:lnTo>
                <a:lnTo>
                  <a:pt x="1007097" y="1101864"/>
                </a:lnTo>
                <a:lnTo>
                  <a:pt x="1020724" y="1098511"/>
                </a:lnTo>
                <a:lnTo>
                  <a:pt x="1042797" y="1092365"/>
                </a:lnTo>
                <a:lnTo>
                  <a:pt x="1078293" y="1042492"/>
                </a:lnTo>
                <a:lnTo>
                  <a:pt x="1081087" y="1028141"/>
                </a:lnTo>
                <a:lnTo>
                  <a:pt x="1081011" y="1021384"/>
                </a:lnTo>
                <a:lnTo>
                  <a:pt x="1081455" y="1013383"/>
                </a:lnTo>
                <a:close/>
              </a:path>
            </a:pathLst>
          </a:custGeom>
          <a:solidFill>
            <a:srgbClr val="6AC2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939704" y="5401734"/>
            <a:ext cx="446913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ECECEC"/>
                </a:solidFill>
                <a:latin typeface="Tahoma"/>
                <a:cs typeface="Tahoma"/>
              </a:rPr>
              <a:t>содержательное</a:t>
            </a:r>
            <a:r>
              <a:rPr sz="2600" spc="-15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600" spc="15" dirty="0">
                <a:solidFill>
                  <a:srgbClr val="ECECEC"/>
                </a:solidFill>
                <a:latin typeface="Tahoma"/>
                <a:cs typeface="Tahoma"/>
              </a:rPr>
              <a:t>наполнение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939704" y="3987931"/>
            <a:ext cx="447675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ECECEC"/>
                </a:solidFill>
                <a:latin typeface="Tahoma"/>
                <a:cs typeface="Tahoma"/>
              </a:rPr>
              <a:t>разрабатывают</a:t>
            </a:r>
            <a:r>
              <a:rPr sz="2600" spc="-14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600" spc="10" dirty="0">
                <a:solidFill>
                  <a:srgbClr val="ECECEC"/>
                </a:solidFill>
                <a:latin typeface="Tahoma"/>
                <a:cs typeface="Tahoma"/>
              </a:rPr>
              <a:t>конструкцию</a:t>
            </a:r>
            <a:endParaRPr sz="260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980643" y="6793348"/>
            <a:ext cx="4883150" cy="844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500"/>
              </a:lnSpc>
              <a:spcBef>
                <a:spcPts val="95"/>
              </a:spcBef>
            </a:pPr>
            <a:r>
              <a:rPr sz="2500" spc="20" dirty="0">
                <a:solidFill>
                  <a:srgbClr val="ECECEC"/>
                </a:solidFill>
                <a:latin typeface="Tahoma"/>
                <a:cs typeface="Tahoma"/>
              </a:rPr>
              <a:t>логистику</a:t>
            </a:r>
            <a:r>
              <a:rPr sz="2500" spc="-10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ECECEC"/>
                </a:solidFill>
                <a:latin typeface="Tahoma"/>
                <a:cs typeface="Tahoma"/>
              </a:rPr>
              <a:t>и</a:t>
            </a:r>
            <a:r>
              <a:rPr sz="2500" spc="-10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500" spc="30" dirty="0">
                <a:solidFill>
                  <a:srgbClr val="ECECEC"/>
                </a:solidFill>
                <a:latin typeface="Tahoma"/>
                <a:cs typeface="Tahoma"/>
              </a:rPr>
              <a:t>систему</a:t>
            </a:r>
            <a:r>
              <a:rPr sz="2500" spc="-10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500" spc="20" dirty="0">
                <a:solidFill>
                  <a:srgbClr val="ECECEC"/>
                </a:solidFill>
                <a:latin typeface="Tahoma"/>
                <a:cs typeface="Tahoma"/>
              </a:rPr>
              <a:t>управления </a:t>
            </a:r>
            <a:r>
              <a:rPr sz="2500" spc="-76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500" spc="40" dirty="0">
                <a:solidFill>
                  <a:srgbClr val="ECECEC"/>
                </a:solidFill>
                <a:latin typeface="Tahoma"/>
                <a:cs typeface="Tahoma"/>
              </a:rPr>
              <a:t>программой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-12700" y="198315"/>
            <a:ext cx="7526655" cy="11195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7150" spc="70" dirty="0">
                <a:solidFill>
                  <a:srgbClr val="ECECEC"/>
                </a:solidFill>
              </a:rPr>
              <a:t>Программа</a:t>
            </a:r>
            <a:r>
              <a:rPr sz="7150" spc="-370" dirty="0">
                <a:solidFill>
                  <a:srgbClr val="ECECEC"/>
                </a:solidFill>
              </a:rPr>
              <a:t> </a:t>
            </a:r>
            <a:r>
              <a:rPr sz="7150" spc="40" dirty="0">
                <a:solidFill>
                  <a:srgbClr val="ECECEC"/>
                </a:solidFill>
              </a:rPr>
              <a:t>"КОД"</a:t>
            </a:r>
            <a:endParaRPr sz="7150"/>
          </a:p>
        </p:txBody>
      </p:sp>
      <p:sp>
        <p:nvSpPr>
          <p:cNvPr id="12" name="object 12"/>
          <p:cNvSpPr txBox="1"/>
          <p:nvPr/>
        </p:nvSpPr>
        <p:spPr>
          <a:xfrm>
            <a:off x="8740990" y="280023"/>
            <a:ext cx="9450705" cy="14541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7800"/>
              </a:lnSpc>
              <a:spcBef>
                <a:spcPts val="95"/>
              </a:spcBef>
            </a:pPr>
            <a:r>
              <a:rPr sz="2900" spc="-545" dirty="0">
                <a:solidFill>
                  <a:srgbClr val="ECECEC"/>
                </a:solidFill>
                <a:latin typeface="Arial Black"/>
                <a:cs typeface="Arial Black"/>
              </a:rPr>
              <a:t>Ц</a:t>
            </a:r>
            <a:r>
              <a:rPr sz="2900" spc="-365" dirty="0">
                <a:solidFill>
                  <a:srgbClr val="ECECEC"/>
                </a:solidFill>
                <a:latin typeface="Arial Black"/>
                <a:cs typeface="Arial Black"/>
              </a:rPr>
              <a:t>е</a:t>
            </a:r>
            <a:r>
              <a:rPr sz="2900" spc="-450" dirty="0">
                <a:solidFill>
                  <a:srgbClr val="ECECEC"/>
                </a:solidFill>
                <a:latin typeface="Arial Black"/>
                <a:cs typeface="Arial Black"/>
              </a:rPr>
              <a:t>л</a:t>
            </a:r>
            <a:r>
              <a:rPr sz="2900" spc="-320" dirty="0">
                <a:solidFill>
                  <a:srgbClr val="ECECEC"/>
                </a:solidFill>
                <a:latin typeface="Arial Black"/>
                <a:cs typeface="Arial Black"/>
              </a:rPr>
              <a:t>ь</a:t>
            </a:r>
            <a:r>
              <a:rPr sz="2900" spc="-229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2900" spc="-260" dirty="0">
                <a:solidFill>
                  <a:srgbClr val="ECECEC"/>
                </a:solidFill>
                <a:latin typeface="Arial Black"/>
                <a:cs typeface="Arial Black"/>
              </a:rPr>
              <a:t>п</a:t>
            </a:r>
            <a:r>
              <a:rPr sz="2900" spc="-250" dirty="0">
                <a:solidFill>
                  <a:srgbClr val="ECECEC"/>
                </a:solidFill>
                <a:latin typeface="Arial Black"/>
                <a:cs typeface="Arial Black"/>
              </a:rPr>
              <a:t>р</a:t>
            </a:r>
            <a:r>
              <a:rPr sz="2900" spc="-280" dirty="0">
                <a:solidFill>
                  <a:srgbClr val="ECECEC"/>
                </a:solidFill>
                <a:latin typeface="Arial Black"/>
                <a:cs typeface="Arial Black"/>
              </a:rPr>
              <a:t>о</a:t>
            </a:r>
            <a:r>
              <a:rPr sz="2900" spc="-225" dirty="0">
                <a:solidFill>
                  <a:srgbClr val="ECECEC"/>
                </a:solidFill>
                <a:latin typeface="Arial Black"/>
                <a:cs typeface="Arial Black"/>
              </a:rPr>
              <a:t>г</a:t>
            </a:r>
            <a:r>
              <a:rPr sz="2900" spc="-250" dirty="0">
                <a:solidFill>
                  <a:srgbClr val="ECECEC"/>
                </a:solidFill>
                <a:latin typeface="Arial Black"/>
                <a:cs typeface="Arial Black"/>
              </a:rPr>
              <a:t>р</a:t>
            </a:r>
            <a:r>
              <a:rPr sz="2900" spc="-360" dirty="0">
                <a:solidFill>
                  <a:srgbClr val="ECECEC"/>
                </a:solidFill>
                <a:latin typeface="Arial Black"/>
                <a:cs typeface="Arial Black"/>
              </a:rPr>
              <a:t>а</a:t>
            </a:r>
            <a:r>
              <a:rPr sz="2900" spc="-545" dirty="0">
                <a:solidFill>
                  <a:srgbClr val="ECECEC"/>
                </a:solidFill>
                <a:latin typeface="Arial Black"/>
                <a:cs typeface="Arial Black"/>
              </a:rPr>
              <a:t>мм</a:t>
            </a:r>
            <a:r>
              <a:rPr sz="2900" spc="-520" dirty="0">
                <a:solidFill>
                  <a:srgbClr val="ECECEC"/>
                </a:solidFill>
                <a:latin typeface="Arial Black"/>
                <a:cs typeface="Arial Black"/>
              </a:rPr>
              <a:t>ы</a:t>
            </a:r>
            <a:r>
              <a:rPr sz="2900" spc="-190" dirty="0">
                <a:solidFill>
                  <a:srgbClr val="ECECEC"/>
                </a:solidFill>
                <a:latin typeface="Arial Black"/>
                <a:cs typeface="Arial Black"/>
              </a:rPr>
              <a:t> </a:t>
            </a:r>
            <a:r>
              <a:rPr sz="2900" spc="114" dirty="0">
                <a:solidFill>
                  <a:srgbClr val="ECECEC"/>
                </a:solidFill>
                <a:latin typeface="Tahoma"/>
                <a:cs typeface="Tahoma"/>
              </a:rPr>
              <a:t>-</a:t>
            </a:r>
            <a:r>
              <a:rPr sz="2900" spc="-12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900" spc="114" dirty="0">
                <a:solidFill>
                  <a:srgbClr val="ECECEC"/>
                </a:solidFill>
                <a:latin typeface="Tahoma"/>
                <a:cs typeface="Tahoma"/>
              </a:rPr>
              <a:t>с</a:t>
            </a:r>
            <a:r>
              <a:rPr sz="2900" spc="55" dirty="0">
                <a:solidFill>
                  <a:srgbClr val="ECECEC"/>
                </a:solidFill>
                <a:latin typeface="Tahoma"/>
                <a:cs typeface="Tahoma"/>
              </a:rPr>
              <a:t>о</a:t>
            </a:r>
            <a:r>
              <a:rPr sz="2900" spc="25" dirty="0">
                <a:solidFill>
                  <a:srgbClr val="ECECEC"/>
                </a:solidFill>
                <a:latin typeface="Tahoma"/>
                <a:cs typeface="Tahoma"/>
              </a:rPr>
              <a:t>з</a:t>
            </a:r>
            <a:r>
              <a:rPr sz="2900" spc="-70" dirty="0">
                <a:solidFill>
                  <a:srgbClr val="ECECEC"/>
                </a:solidFill>
                <a:latin typeface="Tahoma"/>
                <a:cs typeface="Tahoma"/>
              </a:rPr>
              <a:t>д</a:t>
            </a:r>
            <a:r>
              <a:rPr sz="2900" spc="30" dirty="0">
                <a:solidFill>
                  <a:srgbClr val="ECECEC"/>
                </a:solidFill>
                <a:latin typeface="Tahoma"/>
                <a:cs typeface="Tahoma"/>
              </a:rPr>
              <a:t>а</a:t>
            </a:r>
            <a:r>
              <a:rPr sz="2900" spc="40" dirty="0">
                <a:solidFill>
                  <a:srgbClr val="ECECEC"/>
                </a:solidFill>
                <a:latin typeface="Tahoma"/>
                <a:cs typeface="Tahoma"/>
              </a:rPr>
              <a:t>н</a:t>
            </a:r>
            <a:r>
              <a:rPr sz="2900" spc="45" dirty="0">
                <a:solidFill>
                  <a:srgbClr val="ECECEC"/>
                </a:solidFill>
                <a:latin typeface="Tahoma"/>
                <a:cs typeface="Tahoma"/>
              </a:rPr>
              <a:t>и</a:t>
            </a:r>
            <a:r>
              <a:rPr sz="2900" dirty="0">
                <a:solidFill>
                  <a:srgbClr val="ECECEC"/>
                </a:solidFill>
                <a:latin typeface="Tahoma"/>
                <a:cs typeface="Tahoma"/>
              </a:rPr>
              <a:t>е</a:t>
            </a:r>
            <a:r>
              <a:rPr sz="2900" spc="-12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900" spc="-75" dirty="0">
                <a:solidFill>
                  <a:srgbClr val="ECECEC"/>
                </a:solidFill>
                <a:latin typeface="Tahoma"/>
                <a:cs typeface="Tahoma"/>
              </a:rPr>
              <a:t>л</a:t>
            </a:r>
            <a:r>
              <a:rPr sz="2900" spc="20" dirty="0">
                <a:solidFill>
                  <a:srgbClr val="ECECEC"/>
                </a:solidFill>
                <a:latin typeface="Tahoma"/>
                <a:cs typeface="Tahoma"/>
              </a:rPr>
              <a:t>у</a:t>
            </a:r>
            <a:r>
              <a:rPr sz="2900" spc="-80" dirty="0">
                <a:solidFill>
                  <a:srgbClr val="ECECEC"/>
                </a:solidFill>
                <a:latin typeface="Tahoma"/>
                <a:cs typeface="Tahoma"/>
              </a:rPr>
              <a:t>ч</a:t>
            </a:r>
            <a:r>
              <a:rPr sz="2900" spc="25" dirty="0">
                <a:solidFill>
                  <a:srgbClr val="ECECEC"/>
                </a:solidFill>
                <a:latin typeface="Tahoma"/>
                <a:cs typeface="Tahoma"/>
              </a:rPr>
              <a:t>ш</a:t>
            </a:r>
            <a:r>
              <a:rPr sz="2900" spc="45" dirty="0">
                <a:solidFill>
                  <a:srgbClr val="ECECEC"/>
                </a:solidFill>
                <a:latin typeface="Tahoma"/>
                <a:cs typeface="Tahoma"/>
              </a:rPr>
              <a:t>и</a:t>
            </a:r>
            <a:r>
              <a:rPr sz="2900" spc="-5" dirty="0">
                <a:solidFill>
                  <a:srgbClr val="ECECEC"/>
                </a:solidFill>
                <a:latin typeface="Tahoma"/>
                <a:cs typeface="Tahoma"/>
              </a:rPr>
              <a:t>х</a:t>
            </a:r>
            <a:r>
              <a:rPr sz="2900" spc="-12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900" spc="30" dirty="0">
                <a:solidFill>
                  <a:srgbClr val="ECECEC"/>
                </a:solidFill>
                <a:latin typeface="Tahoma"/>
                <a:cs typeface="Tahoma"/>
              </a:rPr>
              <a:t>в</a:t>
            </a:r>
            <a:r>
              <a:rPr sz="2900" spc="-12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900" spc="114" dirty="0">
                <a:solidFill>
                  <a:srgbClr val="ECECEC"/>
                </a:solidFill>
                <a:latin typeface="Tahoma"/>
                <a:cs typeface="Tahoma"/>
              </a:rPr>
              <a:t>с</a:t>
            </a:r>
            <a:r>
              <a:rPr sz="2900" spc="25" dirty="0">
                <a:solidFill>
                  <a:srgbClr val="ECECEC"/>
                </a:solidFill>
                <a:latin typeface="Tahoma"/>
                <a:cs typeface="Tahoma"/>
              </a:rPr>
              <a:t>в</a:t>
            </a:r>
            <a:r>
              <a:rPr sz="2900" spc="55" dirty="0">
                <a:solidFill>
                  <a:srgbClr val="ECECEC"/>
                </a:solidFill>
                <a:latin typeface="Tahoma"/>
                <a:cs typeface="Tahoma"/>
              </a:rPr>
              <a:t>о</a:t>
            </a:r>
            <a:r>
              <a:rPr sz="2900" spc="-5" dirty="0">
                <a:solidFill>
                  <a:srgbClr val="ECECEC"/>
                </a:solidFill>
                <a:latin typeface="Tahoma"/>
                <a:cs typeface="Tahoma"/>
              </a:rPr>
              <a:t>е</a:t>
            </a:r>
            <a:r>
              <a:rPr sz="2900" spc="50" dirty="0">
                <a:solidFill>
                  <a:srgbClr val="ECECEC"/>
                </a:solidFill>
                <a:latin typeface="Tahoma"/>
                <a:cs typeface="Tahoma"/>
              </a:rPr>
              <a:t>й</a:t>
            </a:r>
            <a:r>
              <a:rPr sz="2900" spc="-12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900" spc="-40" dirty="0">
                <a:solidFill>
                  <a:srgbClr val="ECECEC"/>
                </a:solidFill>
                <a:latin typeface="Tahoma"/>
                <a:cs typeface="Tahoma"/>
              </a:rPr>
              <a:t>к</a:t>
            </a:r>
            <a:r>
              <a:rPr sz="2900" spc="30" dirty="0">
                <a:solidFill>
                  <a:srgbClr val="ECECEC"/>
                </a:solidFill>
                <a:latin typeface="Tahoma"/>
                <a:cs typeface="Tahoma"/>
              </a:rPr>
              <a:t>а</a:t>
            </a:r>
            <a:r>
              <a:rPr sz="2900" spc="-125" dirty="0">
                <a:solidFill>
                  <a:srgbClr val="ECECEC"/>
                </a:solidFill>
                <a:latin typeface="Tahoma"/>
                <a:cs typeface="Tahoma"/>
              </a:rPr>
              <a:t>т</a:t>
            </a:r>
            <a:r>
              <a:rPr sz="2900" spc="-5" dirty="0">
                <a:solidFill>
                  <a:srgbClr val="ECECEC"/>
                </a:solidFill>
                <a:latin typeface="Tahoma"/>
                <a:cs typeface="Tahoma"/>
              </a:rPr>
              <a:t>е</a:t>
            </a:r>
            <a:r>
              <a:rPr sz="2900" spc="35" dirty="0">
                <a:solidFill>
                  <a:srgbClr val="ECECEC"/>
                </a:solidFill>
                <a:latin typeface="Tahoma"/>
                <a:cs typeface="Tahoma"/>
              </a:rPr>
              <a:t>г</a:t>
            </a:r>
            <a:r>
              <a:rPr sz="2900" spc="55" dirty="0">
                <a:solidFill>
                  <a:srgbClr val="ECECEC"/>
                </a:solidFill>
                <a:latin typeface="Tahoma"/>
                <a:cs typeface="Tahoma"/>
              </a:rPr>
              <a:t>о</a:t>
            </a:r>
            <a:r>
              <a:rPr sz="2900" spc="50" dirty="0">
                <a:solidFill>
                  <a:srgbClr val="ECECEC"/>
                </a:solidFill>
                <a:latin typeface="Tahoma"/>
                <a:cs typeface="Tahoma"/>
              </a:rPr>
              <a:t>р</a:t>
            </a:r>
            <a:r>
              <a:rPr sz="2900" spc="45" dirty="0">
                <a:solidFill>
                  <a:srgbClr val="ECECEC"/>
                </a:solidFill>
                <a:latin typeface="Tahoma"/>
                <a:cs typeface="Tahoma"/>
              </a:rPr>
              <a:t>и</a:t>
            </a:r>
            <a:r>
              <a:rPr sz="2900" spc="35" dirty="0">
                <a:solidFill>
                  <a:srgbClr val="ECECEC"/>
                </a:solidFill>
                <a:latin typeface="Tahoma"/>
                <a:cs typeface="Tahoma"/>
              </a:rPr>
              <a:t>и  </a:t>
            </a:r>
            <a:r>
              <a:rPr sz="2900" dirty="0">
                <a:solidFill>
                  <a:srgbClr val="ECECEC"/>
                </a:solidFill>
                <a:latin typeface="Tahoma"/>
                <a:cs typeface="Tahoma"/>
              </a:rPr>
              <a:t>образовательных </a:t>
            </a:r>
            <a:r>
              <a:rPr sz="2900" spc="30" dirty="0">
                <a:solidFill>
                  <a:srgbClr val="ECECEC"/>
                </a:solidFill>
                <a:latin typeface="Tahoma"/>
                <a:cs typeface="Tahoma"/>
              </a:rPr>
              <a:t>программ </a:t>
            </a:r>
            <a:r>
              <a:rPr sz="2900" dirty="0">
                <a:solidFill>
                  <a:srgbClr val="ECECEC"/>
                </a:solidFill>
                <a:latin typeface="Tahoma"/>
                <a:cs typeface="Tahoma"/>
              </a:rPr>
              <a:t>бакалавриата </a:t>
            </a:r>
            <a:r>
              <a:rPr sz="2900" spc="50" dirty="0">
                <a:solidFill>
                  <a:srgbClr val="ECECEC"/>
                </a:solidFill>
                <a:latin typeface="Tahoma"/>
                <a:cs typeface="Tahoma"/>
              </a:rPr>
              <a:t>и </a:t>
            </a:r>
            <a:r>
              <a:rPr sz="2900" spc="5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900" spc="10" dirty="0">
                <a:solidFill>
                  <a:srgbClr val="ECECEC"/>
                </a:solidFill>
                <a:latin typeface="Tahoma"/>
                <a:cs typeface="Tahoma"/>
              </a:rPr>
              <a:t>магистратуры</a:t>
            </a:r>
            <a:endParaRPr sz="29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220558" y="2299586"/>
            <a:ext cx="3246120" cy="88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30885" marR="5080" indent="-718820">
              <a:lnSpc>
                <a:spcPct val="108200"/>
              </a:lnSpc>
              <a:spcBef>
                <a:spcPts val="100"/>
              </a:spcBef>
            </a:pPr>
            <a:r>
              <a:rPr sz="2600" i="1" spc="-90" dirty="0">
                <a:solidFill>
                  <a:srgbClr val="ECECEC"/>
                </a:solidFill>
                <a:latin typeface="Arial"/>
                <a:cs typeface="Arial"/>
              </a:rPr>
              <a:t>За </a:t>
            </a:r>
            <a:r>
              <a:rPr sz="2600" i="1" spc="-30" dirty="0">
                <a:solidFill>
                  <a:srgbClr val="ECECEC"/>
                </a:solidFill>
                <a:latin typeface="Arial"/>
                <a:cs typeface="Arial"/>
              </a:rPr>
              <a:t>время </a:t>
            </a:r>
            <a:r>
              <a:rPr sz="2600" i="1" spc="-25" dirty="0">
                <a:solidFill>
                  <a:srgbClr val="ECECEC"/>
                </a:solidFill>
                <a:latin typeface="Arial"/>
                <a:cs typeface="Arial"/>
              </a:rPr>
              <a:t>программы </a:t>
            </a:r>
            <a:r>
              <a:rPr sz="2600" i="1" spc="-710" dirty="0">
                <a:solidFill>
                  <a:srgbClr val="ECECEC"/>
                </a:solidFill>
                <a:latin typeface="Arial"/>
                <a:cs typeface="Arial"/>
              </a:rPr>
              <a:t> </a:t>
            </a:r>
            <a:r>
              <a:rPr sz="2600" i="1" spc="15" dirty="0">
                <a:solidFill>
                  <a:srgbClr val="ECECEC"/>
                </a:solidFill>
                <a:latin typeface="Arial"/>
                <a:cs typeface="Arial"/>
              </a:rPr>
              <a:t>участники:</a:t>
            </a:r>
            <a:endParaRPr sz="2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87919" y="3759016"/>
            <a:ext cx="903605" cy="5330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600" spc="390" dirty="0">
                <a:solidFill>
                  <a:srgbClr val="ECECEC"/>
                </a:solidFill>
                <a:latin typeface="Tahoma"/>
                <a:cs typeface="Tahoma"/>
              </a:rPr>
              <a:t>0</a:t>
            </a:r>
            <a:r>
              <a:rPr sz="5600" spc="395" dirty="0">
                <a:solidFill>
                  <a:srgbClr val="ECECEC"/>
                </a:solidFill>
                <a:latin typeface="Tahoma"/>
                <a:cs typeface="Tahoma"/>
              </a:rPr>
              <a:t>1</a:t>
            </a:r>
            <a:endParaRPr sz="5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410"/>
              </a:spcBef>
            </a:pPr>
            <a:r>
              <a:rPr sz="5600" spc="290" dirty="0">
                <a:solidFill>
                  <a:srgbClr val="ECECEC"/>
                </a:solidFill>
                <a:latin typeface="Tahoma"/>
                <a:cs typeface="Tahoma"/>
              </a:rPr>
              <a:t>02</a:t>
            </a:r>
            <a:endParaRPr sz="5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595"/>
              </a:spcBef>
            </a:pPr>
            <a:r>
              <a:rPr sz="5600" spc="290" dirty="0">
                <a:solidFill>
                  <a:srgbClr val="ECECEC"/>
                </a:solidFill>
                <a:latin typeface="Tahoma"/>
                <a:cs typeface="Tahoma"/>
              </a:rPr>
              <a:t>03</a:t>
            </a:r>
            <a:endParaRPr sz="5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4885"/>
              </a:spcBef>
            </a:pPr>
            <a:r>
              <a:rPr sz="5600" spc="390" dirty="0">
                <a:solidFill>
                  <a:srgbClr val="ECECEC"/>
                </a:solidFill>
                <a:latin typeface="Tahoma"/>
                <a:cs typeface="Tahoma"/>
              </a:rPr>
              <a:t>0</a:t>
            </a:r>
            <a:r>
              <a:rPr sz="5600" spc="395" dirty="0">
                <a:solidFill>
                  <a:srgbClr val="ECECEC"/>
                </a:solidFill>
                <a:latin typeface="Tahoma"/>
                <a:cs typeface="Tahoma"/>
              </a:rPr>
              <a:t>4</a:t>
            </a:r>
            <a:endParaRPr sz="560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93635" y="8481661"/>
            <a:ext cx="4106545" cy="41020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00" spc="15" dirty="0">
                <a:solidFill>
                  <a:srgbClr val="ECECEC"/>
                </a:solidFill>
                <a:latin typeface="Tahoma"/>
                <a:cs typeface="Tahoma"/>
              </a:rPr>
              <a:t>план</a:t>
            </a:r>
            <a:r>
              <a:rPr sz="2500" spc="-10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500" spc="35" dirty="0">
                <a:solidFill>
                  <a:srgbClr val="ECECEC"/>
                </a:solidFill>
                <a:latin typeface="Tahoma"/>
                <a:cs typeface="Tahoma"/>
              </a:rPr>
              <a:t>запуска</a:t>
            </a:r>
            <a:r>
              <a:rPr sz="2500" spc="-10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500" spc="55" dirty="0">
                <a:solidFill>
                  <a:srgbClr val="ECECEC"/>
                </a:solidFill>
                <a:latin typeface="Tahoma"/>
                <a:cs typeface="Tahoma"/>
              </a:rPr>
              <a:t>и</a:t>
            </a:r>
            <a:r>
              <a:rPr sz="2500" spc="-10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500" spc="30" dirty="0">
                <a:solidFill>
                  <a:srgbClr val="ECECEC"/>
                </a:solidFill>
                <a:latin typeface="Tahoma"/>
                <a:cs typeface="Tahoma"/>
              </a:rPr>
              <a:t>реализации</a:t>
            </a:r>
            <a:endParaRPr sz="2500">
              <a:latin typeface="Tahoma"/>
              <a:cs typeface="Tahom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05385" y="5282267"/>
            <a:ext cx="3053715" cy="2393950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258445" indent="-246379">
              <a:lnSpc>
                <a:spcPct val="100000"/>
              </a:lnSpc>
              <a:spcBef>
                <a:spcPts val="405"/>
              </a:spcBef>
              <a:buChar char="-"/>
              <a:tabLst>
                <a:tab pos="259079" algn="l"/>
              </a:tabLst>
            </a:pPr>
            <a:r>
              <a:rPr sz="2850" spc="35" dirty="0">
                <a:solidFill>
                  <a:srgbClr val="ECECEC"/>
                </a:solidFill>
                <a:latin typeface="Tahoma"/>
                <a:cs typeface="Tahoma"/>
              </a:rPr>
              <a:t>ситуацию</a:t>
            </a:r>
            <a:r>
              <a:rPr sz="2850" spc="-20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850" spc="30" dirty="0">
                <a:solidFill>
                  <a:srgbClr val="ECECEC"/>
                </a:solidFill>
                <a:latin typeface="Tahoma"/>
                <a:cs typeface="Tahoma"/>
              </a:rPr>
              <a:t>рынка</a:t>
            </a:r>
            <a:endParaRPr sz="2850">
              <a:latin typeface="Tahoma"/>
              <a:cs typeface="Tahoma"/>
            </a:endParaRPr>
          </a:p>
          <a:p>
            <a:pPr marL="12700" marR="532130">
              <a:lnSpc>
                <a:spcPts val="3729"/>
              </a:lnSpc>
              <a:spcBef>
                <a:spcPts val="175"/>
              </a:spcBef>
              <a:buChar char="-"/>
              <a:tabLst>
                <a:tab pos="259079" algn="l"/>
              </a:tabLst>
            </a:pPr>
            <a:r>
              <a:rPr sz="2850" spc="25" dirty="0">
                <a:solidFill>
                  <a:srgbClr val="ECECEC"/>
                </a:solidFill>
                <a:latin typeface="Tahoma"/>
                <a:cs typeface="Tahoma"/>
              </a:rPr>
              <a:t>интересы </a:t>
            </a:r>
            <a:r>
              <a:rPr sz="2850" spc="3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850" spc="120" dirty="0">
                <a:solidFill>
                  <a:srgbClr val="ECECEC"/>
                </a:solidFill>
                <a:latin typeface="Tahoma"/>
                <a:cs typeface="Tahoma"/>
              </a:rPr>
              <a:t>с</a:t>
            </a:r>
            <a:r>
              <a:rPr sz="2850" spc="-114" dirty="0">
                <a:solidFill>
                  <a:srgbClr val="ECECEC"/>
                </a:solidFill>
                <a:latin typeface="Tahoma"/>
                <a:cs typeface="Tahoma"/>
              </a:rPr>
              <a:t>т</a:t>
            </a:r>
            <a:r>
              <a:rPr sz="2850" spc="10" dirty="0">
                <a:solidFill>
                  <a:srgbClr val="ECECEC"/>
                </a:solidFill>
                <a:latin typeface="Tahoma"/>
                <a:cs typeface="Tahoma"/>
              </a:rPr>
              <a:t>е</a:t>
            </a:r>
            <a:r>
              <a:rPr sz="2850" spc="55" dirty="0">
                <a:solidFill>
                  <a:srgbClr val="ECECEC"/>
                </a:solidFill>
                <a:latin typeface="Tahoma"/>
                <a:cs typeface="Tahoma"/>
              </a:rPr>
              <a:t>й</a:t>
            </a:r>
            <a:r>
              <a:rPr sz="2850" spc="-30" dirty="0">
                <a:solidFill>
                  <a:srgbClr val="ECECEC"/>
                </a:solidFill>
                <a:latin typeface="Tahoma"/>
                <a:cs typeface="Tahoma"/>
              </a:rPr>
              <a:t>к</a:t>
            </a:r>
            <a:r>
              <a:rPr sz="2850" dirty="0">
                <a:solidFill>
                  <a:srgbClr val="ECECEC"/>
                </a:solidFill>
                <a:latin typeface="Tahoma"/>
                <a:cs typeface="Tahoma"/>
              </a:rPr>
              <a:t>х</a:t>
            </a:r>
            <a:r>
              <a:rPr sz="2850" spc="70" dirty="0">
                <a:solidFill>
                  <a:srgbClr val="ECECEC"/>
                </a:solidFill>
                <a:latin typeface="Tahoma"/>
                <a:cs typeface="Tahoma"/>
              </a:rPr>
              <a:t>о</a:t>
            </a:r>
            <a:r>
              <a:rPr sz="2850" spc="-60" dirty="0">
                <a:solidFill>
                  <a:srgbClr val="ECECEC"/>
                </a:solidFill>
                <a:latin typeface="Tahoma"/>
                <a:cs typeface="Tahoma"/>
              </a:rPr>
              <a:t>л</a:t>
            </a:r>
            <a:r>
              <a:rPr sz="2850" spc="-55" dirty="0">
                <a:solidFill>
                  <a:srgbClr val="ECECEC"/>
                </a:solidFill>
                <a:latin typeface="Tahoma"/>
                <a:cs typeface="Tahoma"/>
              </a:rPr>
              <a:t>д</a:t>
            </a:r>
            <a:r>
              <a:rPr sz="2850" spc="10" dirty="0">
                <a:solidFill>
                  <a:srgbClr val="ECECEC"/>
                </a:solidFill>
                <a:latin typeface="Tahoma"/>
                <a:cs typeface="Tahoma"/>
              </a:rPr>
              <a:t>е</a:t>
            </a:r>
            <a:r>
              <a:rPr sz="2850" spc="65" dirty="0">
                <a:solidFill>
                  <a:srgbClr val="ECECEC"/>
                </a:solidFill>
                <a:latin typeface="Tahoma"/>
                <a:cs typeface="Tahoma"/>
              </a:rPr>
              <a:t>р</a:t>
            </a:r>
            <a:r>
              <a:rPr sz="2850" spc="70" dirty="0">
                <a:solidFill>
                  <a:srgbClr val="ECECEC"/>
                </a:solidFill>
                <a:latin typeface="Tahoma"/>
                <a:cs typeface="Tahoma"/>
              </a:rPr>
              <a:t>о</a:t>
            </a:r>
            <a:r>
              <a:rPr sz="2850" spc="45" dirty="0">
                <a:solidFill>
                  <a:srgbClr val="ECECEC"/>
                </a:solidFill>
                <a:latin typeface="Tahoma"/>
                <a:cs typeface="Tahoma"/>
              </a:rPr>
              <a:t>в</a:t>
            </a:r>
            <a:endParaRPr sz="2850">
              <a:latin typeface="Tahoma"/>
              <a:cs typeface="Tahoma"/>
            </a:endParaRPr>
          </a:p>
          <a:p>
            <a:pPr marL="12700" marR="732790">
              <a:lnSpc>
                <a:spcPts val="3729"/>
              </a:lnSpc>
              <a:buChar char="-"/>
              <a:tabLst>
                <a:tab pos="259079" algn="l"/>
              </a:tabLst>
            </a:pPr>
            <a:r>
              <a:rPr sz="2850" spc="15" dirty="0">
                <a:solidFill>
                  <a:srgbClr val="ECECEC"/>
                </a:solidFill>
                <a:latin typeface="Tahoma"/>
                <a:cs typeface="Tahoma"/>
              </a:rPr>
              <a:t>потенциал </a:t>
            </a:r>
            <a:r>
              <a:rPr sz="2850" spc="2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2850" spc="30" dirty="0">
                <a:solidFill>
                  <a:srgbClr val="ECECEC"/>
                </a:solidFill>
                <a:latin typeface="Tahoma"/>
                <a:cs typeface="Tahoma"/>
              </a:rPr>
              <a:t>у</a:t>
            </a:r>
            <a:r>
              <a:rPr sz="2850" spc="50" dirty="0">
                <a:solidFill>
                  <a:srgbClr val="ECECEC"/>
                </a:solidFill>
                <a:latin typeface="Tahoma"/>
                <a:cs typeface="Tahoma"/>
              </a:rPr>
              <a:t>н</a:t>
            </a:r>
            <a:r>
              <a:rPr sz="2850" spc="55" dirty="0">
                <a:solidFill>
                  <a:srgbClr val="ECECEC"/>
                </a:solidFill>
                <a:latin typeface="Tahoma"/>
                <a:cs typeface="Tahoma"/>
              </a:rPr>
              <a:t>и</a:t>
            </a:r>
            <a:r>
              <a:rPr sz="2850" spc="40" dirty="0">
                <a:solidFill>
                  <a:srgbClr val="ECECEC"/>
                </a:solidFill>
                <a:latin typeface="Tahoma"/>
                <a:cs typeface="Tahoma"/>
              </a:rPr>
              <a:t>в</a:t>
            </a:r>
            <a:r>
              <a:rPr sz="2850" spc="10" dirty="0">
                <a:solidFill>
                  <a:srgbClr val="ECECEC"/>
                </a:solidFill>
                <a:latin typeface="Tahoma"/>
                <a:cs typeface="Tahoma"/>
              </a:rPr>
              <a:t>е</a:t>
            </a:r>
            <a:r>
              <a:rPr sz="2850" spc="65" dirty="0">
                <a:solidFill>
                  <a:srgbClr val="ECECEC"/>
                </a:solidFill>
                <a:latin typeface="Tahoma"/>
                <a:cs typeface="Tahoma"/>
              </a:rPr>
              <a:t>р</a:t>
            </a:r>
            <a:r>
              <a:rPr sz="2850" spc="120" dirty="0">
                <a:solidFill>
                  <a:srgbClr val="ECECEC"/>
                </a:solidFill>
                <a:latin typeface="Tahoma"/>
                <a:cs typeface="Tahoma"/>
              </a:rPr>
              <a:t>с</a:t>
            </a:r>
            <a:r>
              <a:rPr sz="2850" spc="55" dirty="0">
                <a:solidFill>
                  <a:srgbClr val="ECECEC"/>
                </a:solidFill>
                <a:latin typeface="Tahoma"/>
                <a:cs typeface="Tahoma"/>
              </a:rPr>
              <a:t>и</a:t>
            </a:r>
            <a:r>
              <a:rPr sz="2850" spc="-114" dirty="0">
                <a:solidFill>
                  <a:srgbClr val="ECECEC"/>
                </a:solidFill>
                <a:latin typeface="Tahoma"/>
                <a:cs typeface="Tahoma"/>
              </a:rPr>
              <a:t>т</a:t>
            </a:r>
            <a:r>
              <a:rPr sz="2850" spc="10" dirty="0">
                <a:solidFill>
                  <a:srgbClr val="ECECEC"/>
                </a:solidFill>
                <a:latin typeface="Tahoma"/>
                <a:cs typeface="Tahoma"/>
              </a:rPr>
              <a:t>е</a:t>
            </a:r>
            <a:r>
              <a:rPr sz="2850" spc="-114" dirty="0">
                <a:solidFill>
                  <a:srgbClr val="ECECEC"/>
                </a:solidFill>
                <a:latin typeface="Tahoma"/>
                <a:cs typeface="Tahoma"/>
              </a:rPr>
              <a:t>т</a:t>
            </a:r>
            <a:r>
              <a:rPr sz="2850" spc="45" dirty="0">
                <a:solidFill>
                  <a:srgbClr val="ECECEC"/>
                </a:solidFill>
                <a:latin typeface="Tahoma"/>
                <a:cs typeface="Tahoma"/>
              </a:rPr>
              <a:t>а</a:t>
            </a:r>
            <a:endParaRPr sz="285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1649" y="3980103"/>
            <a:ext cx="1737360" cy="4635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850" i="1" spc="-65" dirty="0">
                <a:solidFill>
                  <a:srgbClr val="ECECEC"/>
                </a:solidFill>
                <a:latin typeface="Arial"/>
                <a:cs typeface="Arial"/>
              </a:rPr>
              <a:t>Учитывая</a:t>
            </a:r>
            <a:endParaRPr sz="28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1012268" y="228476"/>
            <a:ext cx="5971540" cy="4222750"/>
            <a:chOff x="11012268" y="228476"/>
            <a:chExt cx="5971540" cy="4222750"/>
          </a:xfrm>
        </p:grpSpPr>
        <p:sp>
          <p:nvSpPr>
            <p:cNvPr id="3" name="object 3"/>
            <p:cNvSpPr/>
            <p:nvPr/>
          </p:nvSpPr>
          <p:spPr>
            <a:xfrm>
              <a:off x="12722989" y="228476"/>
              <a:ext cx="3009900" cy="2997200"/>
            </a:xfrm>
            <a:custGeom>
              <a:avLst/>
              <a:gdLst/>
              <a:ahLst/>
              <a:cxnLst/>
              <a:rect l="l" t="t" r="r" b="b"/>
              <a:pathLst>
                <a:path w="3009900" h="2997200">
                  <a:moveTo>
                    <a:pt x="1790946" y="25399"/>
                  </a:moveTo>
                  <a:lnTo>
                    <a:pt x="1218953" y="25399"/>
                  </a:lnTo>
                  <a:lnTo>
                    <a:pt x="1312520" y="0"/>
                  </a:lnTo>
                  <a:lnTo>
                    <a:pt x="1697378" y="0"/>
                  </a:lnTo>
                  <a:lnTo>
                    <a:pt x="1790946" y="25399"/>
                  </a:lnTo>
                  <a:close/>
                </a:path>
                <a:path w="3009900" h="2997200">
                  <a:moveTo>
                    <a:pt x="1836986" y="2971799"/>
                  </a:moveTo>
                  <a:lnTo>
                    <a:pt x="1172913" y="2971799"/>
                  </a:lnTo>
                  <a:lnTo>
                    <a:pt x="994254" y="2920999"/>
                  </a:lnTo>
                  <a:lnTo>
                    <a:pt x="951081" y="2895599"/>
                  </a:lnTo>
                  <a:lnTo>
                    <a:pt x="908552" y="2882899"/>
                  </a:lnTo>
                  <a:lnTo>
                    <a:pt x="866690" y="2857499"/>
                  </a:lnTo>
                  <a:lnTo>
                    <a:pt x="825518" y="2844799"/>
                  </a:lnTo>
                  <a:lnTo>
                    <a:pt x="785060" y="2819399"/>
                  </a:lnTo>
                  <a:lnTo>
                    <a:pt x="745339" y="2793999"/>
                  </a:lnTo>
                  <a:lnTo>
                    <a:pt x="706378" y="2768599"/>
                  </a:lnTo>
                  <a:lnTo>
                    <a:pt x="668200" y="2755899"/>
                  </a:lnTo>
                  <a:lnTo>
                    <a:pt x="630830" y="2717799"/>
                  </a:lnTo>
                  <a:lnTo>
                    <a:pt x="594290" y="2692399"/>
                  </a:lnTo>
                  <a:lnTo>
                    <a:pt x="558603" y="2666999"/>
                  </a:lnTo>
                  <a:lnTo>
                    <a:pt x="523794" y="2641599"/>
                  </a:lnTo>
                  <a:lnTo>
                    <a:pt x="489885" y="2603499"/>
                  </a:lnTo>
                  <a:lnTo>
                    <a:pt x="456900" y="2578099"/>
                  </a:lnTo>
                  <a:lnTo>
                    <a:pt x="424862" y="2552699"/>
                  </a:lnTo>
                  <a:lnTo>
                    <a:pt x="393794" y="2514599"/>
                  </a:lnTo>
                  <a:lnTo>
                    <a:pt x="363720" y="2476499"/>
                  </a:lnTo>
                  <a:lnTo>
                    <a:pt x="334663" y="2451099"/>
                  </a:lnTo>
                  <a:lnTo>
                    <a:pt x="306646" y="2412999"/>
                  </a:lnTo>
                  <a:lnTo>
                    <a:pt x="279694" y="2374899"/>
                  </a:lnTo>
                  <a:lnTo>
                    <a:pt x="253828" y="2336799"/>
                  </a:lnTo>
                  <a:lnTo>
                    <a:pt x="229074" y="2298699"/>
                  </a:lnTo>
                  <a:lnTo>
                    <a:pt x="205452" y="2260599"/>
                  </a:lnTo>
                  <a:lnTo>
                    <a:pt x="182989" y="2222499"/>
                  </a:lnTo>
                  <a:lnTo>
                    <a:pt x="161705" y="2171699"/>
                  </a:lnTo>
                  <a:lnTo>
                    <a:pt x="141626" y="2133599"/>
                  </a:lnTo>
                  <a:lnTo>
                    <a:pt x="122774" y="2095499"/>
                  </a:lnTo>
                  <a:lnTo>
                    <a:pt x="105172" y="2057399"/>
                  </a:lnTo>
                  <a:lnTo>
                    <a:pt x="88845" y="2006599"/>
                  </a:lnTo>
                  <a:lnTo>
                    <a:pt x="73814" y="1968499"/>
                  </a:lnTo>
                  <a:lnTo>
                    <a:pt x="60105" y="1917699"/>
                  </a:lnTo>
                  <a:lnTo>
                    <a:pt x="47739" y="1879599"/>
                  </a:lnTo>
                  <a:lnTo>
                    <a:pt x="36741" y="1828799"/>
                  </a:lnTo>
                  <a:lnTo>
                    <a:pt x="27133" y="1790699"/>
                  </a:lnTo>
                  <a:lnTo>
                    <a:pt x="18940" y="1739899"/>
                  </a:lnTo>
                  <a:lnTo>
                    <a:pt x="12183" y="1689099"/>
                  </a:lnTo>
                  <a:lnTo>
                    <a:pt x="6888" y="1638299"/>
                  </a:lnTo>
                  <a:lnTo>
                    <a:pt x="3077" y="1600199"/>
                  </a:lnTo>
                  <a:lnTo>
                    <a:pt x="773" y="1549399"/>
                  </a:lnTo>
                  <a:lnTo>
                    <a:pt x="0" y="1498599"/>
                  </a:lnTo>
                  <a:lnTo>
                    <a:pt x="773" y="1447799"/>
                  </a:lnTo>
                  <a:lnTo>
                    <a:pt x="3077" y="1396999"/>
                  </a:lnTo>
                  <a:lnTo>
                    <a:pt x="6888" y="1358899"/>
                  </a:lnTo>
                  <a:lnTo>
                    <a:pt x="12183" y="1308099"/>
                  </a:lnTo>
                  <a:lnTo>
                    <a:pt x="18940" y="1257299"/>
                  </a:lnTo>
                  <a:lnTo>
                    <a:pt x="27133" y="1206499"/>
                  </a:lnTo>
                  <a:lnTo>
                    <a:pt x="36741" y="1168399"/>
                  </a:lnTo>
                  <a:lnTo>
                    <a:pt x="47739" y="1117599"/>
                  </a:lnTo>
                  <a:lnTo>
                    <a:pt x="60105" y="1079499"/>
                  </a:lnTo>
                  <a:lnTo>
                    <a:pt x="73814" y="1028699"/>
                  </a:lnTo>
                  <a:lnTo>
                    <a:pt x="88845" y="990599"/>
                  </a:lnTo>
                  <a:lnTo>
                    <a:pt x="105172" y="939799"/>
                  </a:lnTo>
                  <a:lnTo>
                    <a:pt x="122774" y="901699"/>
                  </a:lnTo>
                  <a:lnTo>
                    <a:pt x="141626" y="863599"/>
                  </a:lnTo>
                  <a:lnTo>
                    <a:pt x="161705" y="825499"/>
                  </a:lnTo>
                  <a:lnTo>
                    <a:pt x="182989" y="774699"/>
                  </a:lnTo>
                  <a:lnTo>
                    <a:pt x="205452" y="736599"/>
                  </a:lnTo>
                  <a:lnTo>
                    <a:pt x="229074" y="698499"/>
                  </a:lnTo>
                  <a:lnTo>
                    <a:pt x="253828" y="660399"/>
                  </a:lnTo>
                  <a:lnTo>
                    <a:pt x="279694" y="622299"/>
                  </a:lnTo>
                  <a:lnTo>
                    <a:pt x="306646" y="584199"/>
                  </a:lnTo>
                  <a:lnTo>
                    <a:pt x="334663" y="546099"/>
                  </a:lnTo>
                  <a:lnTo>
                    <a:pt x="363720" y="520699"/>
                  </a:lnTo>
                  <a:lnTo>
                    <a:pt x="393794" y="482599"/>
                  </a:lnTo>
                  <a:lnTo>
                    <a:pt x="424862" y="444499"/>
                  </a:lnTo>
                  <a:lnTo>
                    <a:pt x="456900" y="419099"/>
                  </a:lnTo>
                  <a:lnTo>
                    <a:pt x="489885" y="393699"/>
                  </a:lnTo>
                  <a:lnTo>
                    <a:pt x="523794" y="355599"/>
                  </a:lnTo>
                  <a:lnTo>
                    <a:pt x="558603" y="330199"/>
                  </a:lnTo>
                  <a:lnTo>
                    <a:pt x="594290" y="304799"/>
                  </a:lnTo>
                  <a:lnTo>
                    <a:pt x="630830" y="279399"/>
                  </a:lnTo>
                  <a:lnTo>
                    <a:pt x="668200" y="241299"/>
                  </a:lnTo>
                  <a:lnTo>
                    <a:pt x="706378" y="228599"/>
                  </a:lnTo>
                  <a:lnTo>
                    <a:pt x="745339" y="203199"/>
                  </a:lnTo>
                  <a:lnTo>
                    <a:pt x="785060" y="177799"/>
                  </a:lnTo>
                  <a:lnTo>
                    <a:pt x="825518" y="152399"/>
                  </a:lnTo>
                  <a:lnTo>
                    <a:pt x="866690" y="139699"/>
                  </a:lnTo>
                  <a:lnTo>
                    <a:pt x="908552" y="114299"/>
                  </a:lnTo>
                  <a:lnTo>
                    <a:pt x="951081" y="101599"/>
                  </a:lnTo>
                  <a:lnTo>
                    <a:pt x="994254" y="76199"/>
                  </a:lnTo>
                  <a:lnTo>
                    <a:pt x="1172913" y="25399"/>
                  </a:lnTo>
                  <a:lnTo>
                    <a:pt x="1836986" y="25399"/>
                  </a:lnTo>
                  <a:lnTo>
                    <a:pt x="2015645" y="76199"/>
                  </a:lnTo>
                  <a:lnTo>
                    <a:pt x="2058817" y="101599"/>
                  </a:lnTo>
                  <a:lnTo>
                    <a:pt x="2101346" y="114299"/>
                  </a:lnTo>
                  <a:lnTo>
                    <a:pt x="2143208" y="139699"/>
                  </a:lnTo>
                  <a:lnTo>
                    <a:pt x="2184380" y="152399"/>
                  </a:lnTo>
                  <a:lnTo>
                    <a:pt x="2224839" y="177799"/>
                  </a:lnTo>
                  <a:lnTo>
                    <a:pt x="2264560" y="203199"/>
                  </a:lnTo>
                  <a:lnTo>
                    <a:pt x="2303521" y="228599"/>
                  </a:lnTo>
                  <a:lnTo>
                    <a:pt x="2341698" y="241299"/>
                  </a:lnTo>
                  <a:lnTo>
                    <a:pt x="2379069" y="279399"/>
                  </a:lnTo>
                  <a:lnTo>
                    <a:pt x="2415609" y="304799"/>
                  </a:lnTo>
                  <a:lnTo>
                    <a:pt x="2451295" y="330199"/>
                  </a:lnTo>
                  <a:lnTo>
                    <a:pt x="2486105" y="355599"/>
                  </a:lnTo>
                  <a:lnTo>
                    <a:pt x="2520014" y="393699"/>
                  </a:lnTo>
                  <a:lnTo>
                    <a:pt x="2552999" y="419099"/>
                  </a:lnTo>
                  <a:lnTo>
                    <a:pt x="2585037" y="444499"/>
                  </a:lnTo>
                  <a:lnTo>
                    <a:pt x="2616105" y="482599"/>
                  </a:lnTo>
                  <a:lnTo>
                    <a:pt x="2646179" y="520699"/>
                  </a:lnTo>
                  <a:lnTo>
                    <a:pt x="2675236" y="546099"/>
                  </a:lnTo>
                  <a:lnTo>
                    <a:pt x="2703252" y="584199"/>
                  </a:lnTo>
                  <a:lnTo>
                    <a:pt x="2730205" y="622299"/>
                  </a:lnTo>
                  <a:lnTo>
                    <a:pt x="2756070" y="660399"/>
                  </a:lnTo>
                  <a:lnTo>
                    <a:pt x="1457575" y="660399"/>
                  </a:lnTo>
                  <a:lnTo>
                    <a:pt x="1410889" y="673099"/>
                  </a:lnTo>
                  <a:lnTo>
                    <a:pt x="1364963" y="673099"/>
                  </a:lnTo>
                  <a:lnTo>
                    <a:pt x="1232450" y="711199"/>
                  </a:lnTo>
                  <a:lnTo>
                    <a:pt x="1149205" y="736599"/>
                  </a:lnTo>
                  <a:lnTo>
                    <a:pt x="1109324" y="761999"/>
                  </a:lnTo>
                  <a:lnTo>
                    <a:pt x="1070698" y="787399"/>
                  </a:lnTo>
                  <a:lnTo>
                    <a:pt x="1033398" y="812799"/>
                  </a:lnTo>
                  <a:lnTo>
                    <a:pt x="997495" y="838199"/>
                  </a:lnTo>
                  <a:lnTo>
                    <a:pt x="963060" y="863599"/>
                  </a:lnTo>
                  <a:lnTo>
                    <a:pt x="930163" y="888999"/>
                  </a:lnTo>
                  <a:lnTo>
                    <a:pt x="898876" y="927099"/>
                  </a:lnTo>
                  <a:lnTo>
                    <a:pt x="869268" y="952499"/>
                  </a:lnTo>
                  <a:lnTo>
                    <a:pt x="841412" y="990599"/>
                  </a:lnTo>
                  <a:lnTo>
                    <a:pt x="815377" y="1028699"/>
                  </a:lnTo>
                  <a:lnTo>
                    <a:pt x="791235" y="1066799"/>
                  </a:lnTo>
                  <a:lnTo>
                    <a:pt x="769056" y="1104899"/>
                  </a:lnTo>
                  <a:lnTo>
                    <a:pt x="748910" y="1142999"/>
                  </a:lnTo>
                  <a:lnTo>
                    <a:pt x="730870" y="1181099"/>
                  </a:lnTo>
                  <a:lnTo>
                    <a:pt x="715006" y="1231899"/>
                  </a:lnTo>
                  <a:lnTo>
                    <a:pt x="701388" y="1269999"/>
                  </a:lnTo>
                  <a:lnTo>
                    <a:pt x="690087" y="1308099"/>
                  </a:lnTo>
                  <a:lnTo>
                    <a:pt x="681174" y="1358899"/>
                  </a:lnTo>
                  <a:lnTo>
                    <a:pt x="674720" y="1409699"/>
                  </a:lnTo>
                  <a:lnTo>
                    <a:pt x="670796" y="1447799"/>
                  </a:lnTo>
                  <a:lnTo>
                    <a:pt x="669472" y="1498599"/>
                  </a:lnTo>
                  <a:lnTo>
                    <a:pt x="670794" y="1549399"/>
                  </a:lnTo>
                  <a:lnTo>
                    <a:pt x="674712" y="1587499"/>
                  </a:lnTo>
                  <a:lnTo>
                    <a:pt x="681157" y="1638299"/>
                  </a:lnTo>
                  <a:lnTo>
                    <a:pt x="690057" y="1689099"/>
                  </a:lnTo>
                  <a:lnTo>
                    <a:pt x="701343" y="1727199"/>
                  </a:lnTo>
                  <a:lnTo>
                    <a:pt x="714944" y="1765299"/>
                  </a:lnTo>
                  <a:lnTo>
                    <a:pt x="730790" y="1816099"/>
                  </a:lnTo>
                  <a:lnTo>
                    <a:pt x="748810" y="1854199"/>
                  </a:lnTo>
                  <a:lnTo>
                    <a:pt x="768935" y="1892299"/>
                  </a:lnTo>
                  <a:lnTo>
                    <a:pt x="791093" y="1930399"/>
                  </a:lnTo>
                  <a:lnTo>
                    <a:pt x="815215" y="1968499"/>
                  </a:lnTo>
                  <a:lnTo>
                    <a:pt x="841230" y="2006599"/>
                  </a:lnTo>
                  <a:lnTo>
                    <a:pt x="869067" y="2044699"/>
                  </a:lnTo>
                  <a:lnTo>
                    <a:pt x="898657" y="2070099"/>
                  </a:lnTo>
                  <a:lnTo>
                    <a:pt x="929929" y="2108199"/>
                  </a:lnTo>
                  <a:lnTo>
                    <a:pt x="962812" y="2133599"/>
                  </a:lnTo>
                  <a:lnTo>
                    <a:pt x="997237" y="2158999"/>
                  </a:lnTo>
                  <a:lnTo>
                    <a:pt x="1033133" y="2184399"/>
                  </a:lnTo>
                  <a:lnTo>
                    <a:pt x="1070429" y="2209799"/>
                  </a:lnTo>
                  <a:lnTo>
                    <a:pt x="1109056" y="2235199"/>
                  </a:lnTo>
                  <a:lnTo>
                    <a:pt x="1148942" y="2260599"/>
                  </a:lnTo>
                  <a:lnTo>
                    <a:pt x="1232214" y="2285999"/>
                  </a:lnTo>
                  <a:lnTo>
                    <a:pt x="1364811" y="2324099"/>
                  </a:lnTo>
                  <a:lnTo>
                    <a:pt x="1410780" y="2324099"/>
                  </a:lnTo>
                  <a:lnTo>
                    <a:pt x="1457516" y="2336799"/>
                  </a:lnTo>
                  <a:lnTo>
                    <a:pt x="2756070" y="2336799"/>
                  </a:lnTo>
                  <a:lnTo>
                    <a:pt x="2730205" y="2374899"/>
                  </a:lnTo>
                  <a:lnTo>
                    <a:pt x="2703252" y="2412999"/>
                  </a:lnTo>
                  <a:lnTo>
                    <a:pt x="2675236" y="2451099"/>
                  </a:lnTo>
                  <a:lnTo>
                    <a:pt x="2646179" y="2476499"/>
                  </a:lnTo>
                  <a:lnTo>
                    <a:pt x="2616105" y="2514599"/>
                  </a:lnTo>
                  <a:lnTo>
                    <a:pt x="2585037" y="2552699"/>
                  </a:lnTo>
                  <a:lnTo>
                    <a:pt x="2552999" y="2578099"/>
                  </a:lnTo>
                  <a:lnTo>
                    <a:pt x="2520014" y="2603499"/>
                  </a:lnTo>
                  <a:lnTo>
                    <a:pt x="2486105" y="2641599"/>
                  </a:lnTo>
                  <a:lnTo>
                    <a:pt x="2451295" y="2666999"/>
                  </a:lnTo>
                  <a:lnTo>
                    <a:pt x="2415609" y="2692399"/>
                  </a:lnTo>
                  <a:lnTo>
                    <a:pt x="2379069" y="2717799"/>
                  </a:lnTo>
                  <a:lnTo>
                    <a:pt x="2341698" y="2755899"/>
                  </a:lnTo>
                  <a:lnTo>
                    <a:pt x="2303521" y="2768599"/>
                  </a:lnTo>
                  <a:lnTo>
                    <a:pt x="2264560" y="2793999"/>
                  </a:lnTo>
                  <a:lnTo>
                    <a:pt x="2224838" y="2819399"/>
                  </a:lnTo>
                  <a:lnTo>
                    <a:pt x="2184380" y="2844799"/>
                  </a:lnTo>
                  <a:lnTo>
                    <a:pt x="2143208" y="2857499"/>
                  </a:lnTo>
                  <a:lnTo>
                    <a:pt x="2101346" y="2882899"/>
                  </a:lnTo>
                  <a:lnTo>
                    <a:pt x="2058817" y="2895599"/>
                  </a:lnTo>
                  <a:lnTo>
                    <a:pt x="2015645" y="2920999"/>
                  </a:lnTo>
                  <a:lnTo>
                    <a:pt x="1836986" y="2971799"/>
                  </a:lnTo>
                  <a:close/>
                </a:path>
                <a:path w="3009900" h="2997200">
                  <a:moveTo>
                    <a:pt x="2756070" y="2336799"/>
                  </a:moveTo>
                  <a:lnTo>
                    <a:pt x="1552382" y="2336799"/>
                  </a:lnTo>
                  <a:lnTo>
                    <a:pt x="1599119" y="2324099"/>
                  </a:lnTo>
                  <a:lnTo>
                    <a:pt x="1645087" y="2324099"/>
                  </a:lnTo>
                  <a:lnTo>
                    <a:pt x="1777685" y="2285999"/>
                  </a:lnTo>
                  <a:lnTo>
                    <a:pt x="1860956" y="2260599"/>
                  </a:lnTo>
                  <a:lnTo>
                    <a:pt x="1900843" y="2235199"/>
                  </a:lnTo>
                  <a:lnTo>
                    <a:pt x="1939470" y="2209799"/>
                  </a:lnTo>
                  <a:lnTo>
                    <a:pt x="1976766" y="2184399"/>
                  </a:lnTo>
                  <a:lnTo>
                    <a:pt x="2012662" y="2158999"/>
                  </a:lnTo>
                  <a:lnTo>
                    <a:pt x="2047086" y="2133599"/>
                  </a:lnTo>
                  <a:lnTo>
                    <a:pt x="2079970" y="2108199"/>
                  </a:lnTo>
                  <a:lnTo>
                    <a:pt x="2111242" y="2070099"/>
                  </a:lnTo>
                  <a:lnTo>
                    <a:pt x="2140832" y="2044699"/>
                  </a:lnTo>
                  <a:lnTo>
                    <a:pt x="2168669" y="2006599"/>
                  </a:lnTo>
                  <a:lnTo>
                    <a:pt x="2194684" y="1968499"/>
                  </a:lnTo>
                  <a:lnTo>
                    <a:pt x="2218806" y="1930399"/>
                  </a:lnTo>
                  <a:lnTo>
                    <a:pt x="2240964" y="1892299"/>
                  </a:lnTo>
                  <a:lnTo>
                    <a:pt x="2261088" y="1854199"/>
                  </a:lnTo>
                  <a:lnTo>
                    <a:pt x="2279109" y="1816099"/>
                  </a:lnTo>
                  <a:lnTo>
                    <a:pt x="2294955" y="1765299"/>
                  </a:lnTo>
                  <a:lnTo>
                    <a:pt x="2308556" y="1727199"/>
                  </a:lnTo>
                  <a:lnTo>
                    <a:pt x="2319842" y="1689099"/>
                  </a:lnTo>
                  <a:lnTo>
                    <a:pt x="2328742" y="1638299"/>
                  </a:lnTo>
                  <a:lnTo>
                    <a:pt x="2335187" y="1587499"/>
                  </a:lnTo>
                  <a:lnTo>
                    <a:pt x="2339105" y="1549399"/>
                  </a:lnTo>
                  <a:lnTo>
                    <a:pt x="2340427" y="1498599"/>
                  </a:lnTo>
                  <a:lnTo>
                    <a:pt x="2339103" y="1447799"/>
                  </a:lnTo>
                  <a:lnTo>
                    <a:pt x="2335179" y="1409699"/>
                  </a:lnTo>
                  <a:lnTo>
                    <a:pt x="2328725" y="1358899"/>
                  </a:lnTo>
                  <a:lnTo>
                    <a:pt x="2319812" y="1308099"/>
                  </a:lnTo>
                  <a:lnTo>
                    <a:pt x="2308511" y="1269999"/>
                  </a:lnTo>
                  <a:lnTo>
                    <a:pt x="2294893" y="1231899"/>
                  </a:lnTo>
                  <a:lnTo>
                    <a:pt x="2279028" y="1181099"/>
                  </a:lnTo>
                  <a:lnTo>
                    <a:pt x="2260988" y="1142999"/>
                  </a:lnTo>
                  <a:lnTo>
                    <a:pt x="2240843" y="1104899"/>
                  </a:lnTo>
                  <a:lnTo>
                    <a:pt x="2218664" y="1066799"/>
                  </a:lnTo>
                  <a:lnTo>
                    <a:pt x="2194522" y="1028699"/>
                  </a:lnTo>
                  <a:lnTo>
                    <a:pt x="2168487" y="990599"/>
                  </a:lnTo>
                  <a:lnTo>
                    <a:pt x="2140630" y="952499"/>
                  </a:lnTo>
                  <a:lnTo>
                    <a:pt x="2111023" y="927099"/>
                  </a:lnTo>
                  <a:lnTo>
                    <a:pt x="2079735" y="888999"/>
                  </a:lnTo>
                  <a:lnTo>
                    <a:pt x="2046838" y="863599"/>
                  </a:lnTo>
                  <a:lnTo>
                    <a:pt x="2012403" y="838199"/>
                  </a:lnTo>
                  <a:lnTo>
                    <a:pt x="1976500" y="812799"/>
                  </a:lnTo>
                  <a:lnTo>
                    <a:pt x="1939200" y="787399"/>
                  </a:lnTo>
                  <a:lnTo>
                    <a:pt x="1900575" y="761999"/>
                  </a:lnTo>
                  <a:lnTo>
                    <a:pt x="1860693" y="736599"/>
                  </a:lnTo>
                  <a:lnTo>
                    <a:pt x="1777448" y="711199"/>
                  </a:lnTo>
                  <a:lnTo>
                    <a:pt x="1644936" y="673099"/>
                  </a:lnTo>
                  <a:lnTo>
                    <a:pt x="1599010" y="673099"/>
                  </a:lnTo>
                  <a:lnTo>
                    <a:pt x="1552324" y="660399"/>
                  </a:lnTo>
                  <a:lnTo>
                    <a:pt x="2756070" y="660399"/>
                  </a:lnTo>
                  <a:lnTo>
                    <a:pt x="2780825" y="698499"/>
                  </a:lnTo>
                  <a:lnTo>
                    <a:pt x="2804446" y="736599"/>
                  </a:lnTo>
                  <a:lnTo>
                    <a:pt x="2826910" y="774699"/>
                  </a:lnTo>
                  <a:lnTo>
                    <a:pt x="2848193" y="825499"/>
                  </a:lnTo>
                  <a:lnTo>
                    <a:pt x="2868273" y="863599"/>
                  </a:lnTo>
                  <a:lnTo>
                    <a:pt x="2887125" y="901699"/>
                  </a:lnTo>
                  <a:lnTo>
                    <a:pt x="2904726" y="939799"/>
                  </a:lnTo>
                  <a:lnTo>
                    <a:pt x="2921054" y="990599"/>
                  </a:lnTo>
                  <a:lnTo>
                    <a:pt x="2936084" y="1028699"/>
                  </a:lnTo>
                  <a:lnTo>
                    <a:pt x="2949794" y="1079499"/>
                  </a:lnTo>
                  <a:lnTo>
                    <a:pt x="2962159" y="1117599"/>
                  </a:lnTo>
                  <a:lnTo>
                    <a:pt x="2973158" y="1168399"/>
                  </a:lnTo>
                  <a:lnTo>
                    <a:pt x="2982765" y="1206499"/>
                  </a:lnTo>
                  <a:lnTo>
                    <a:pt x="2990959" y="1257299"/>
                  </a:lnTo>
                  <a:lnTo>
                    <a:pt x="2997715" y="1308099"/>
                  </a:lnTo>
                  <a:lnTo>
                    <a:pt x="3003011" y="1358899"/>
                  </a:lnTo>
                  <a:lnTo>
                    <a:pt x="3006822" y="1396999"/>
                  </a:lnTo>
                  <a:lnTo>
                    <a:pt x="3009126" y="1447799"/>
                  </a:lnTo>
                  <a:lnTo>
                    <a:pt x="3009899" y="1498599"/>
                  </a:lnTo>
                  <a:lnTo>
                    <a:pt x="3009126" y="1549399"/>
                  </a:lnTo>
                  <a:lnTo>
                    <a:pt x="3006822" y="1600199"/>
                  </a:lnTo>
                  <a:lnTo>
                    <a:pt x="3003011" y="1638299"/>
                  </a:lnTo>
                  <a:lnTo>
                    <a:pt x="2997715" y="1689099"/>
                  </a:lnTo>
                  <a:lnTo>
                    <a:pt x="2990959" y="1739899"/>
                  </a:lnTo>
                  <a:lnTo>
                    <a:pt x="2982765" y="1790699"/>
                  </a:lnTo>
                  <a:lnTo>
                    <a:pt x="2973158" y="1828799"/>
                  </a:lnTo>
                  <a:lnTo>
                    <a:pt x="2962159" y="1879599"/>
                  </a:lnTo>
                  <a:lnTo>
                    <a:pt x="2949794" y="1917699"/>
                  </a:lnTo>
                  <a:lnTo>
                    <a:pt x="2936084" y="1968499"/>
                  </a:lnTo>
                  <a:lnTo>
                    <a:pt x="2921054" y="2006599"/>
                  </a:lnTo>
                  <a:lnTo>
                    <a:pt x="2904726" y="2057399"/>
                  </a:lnTo>
                  <a:lnTo>
                    <a:pt x="2887125" y="2095499"/>
                  </a:lnTo>
                  <a:lnTo>
                    <a:pt x="2868273" y="2133599"/>
                  </a:lnTo>
                  <a:lnTo>
                    <a:pt x="2848193" y="2171699"/>
                  </a:lnTo>
                  <a:lnTo>
                    <a:pt x="2826910" y="2222499"/>
                  </a:lnTo>
                  <a:lnTo>
                    <a:pt x="2804446" y="2260599"/>
                  </a:lnTo>
                  <a:lnTo>
                    <a:pt x="2780825" y="2298699"/>
                  </a:lnTo>
                  <a:lnTo>
                    <a:pt x="2756070" y="2336799"/>
                  </a:lnTo>
                  <a:close/>
                </a:path>
                <a:path w="3009900" h="2997200">
                  <a:moveTo>
                    <a:pt x="1697378" y="2997199"/>
                  </a:moveTo>
                  <a:lnTo>
                    <a:pt x="1312520" y="2997199"/>
                  </a:lnTo>
                  <a:lnTo>
                    <a:pt x="1218953" y="2971799"/>
                  </a:lnTo>
                  <a:lnTo>
                    <a:pt x="1790946" y="2971799"/>
                  </a:lnTo>
                  <a:lnTo>
                    <a:pt x="1697378" y="2997199"/>
                  </a:lnTo>
                  <a:close/>
                </a:path>
              </a:pathLst>
            </a:custGeom>
            <a:solidFill>
              <a:srgbClr val="66A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4457814" y="2003071"/>
              <a:ext cx="2526030" cy="2447925"/>
            </a:xfrm>
            <a:custGeom>
              <a:avLst/>
              <a:gdLst/>
              <a:ahLst/>
              <a:cxnLst/>
              <a:rect l="l" t="t" r="r" b="b"/>
              <a:pathLst>
                <a:path w="2526030" h="2447925">
                  <a:moveTo>
                    <a:pt x="0" y="2447165"/>
                  </a:moveTo>
                  <a:lnTo>
                    <a:pt x="22553" y="1316717"/>
                  </a:lnTo>
                  <a:lnTo>
                    <a:pt x="70799" y="1316831"/>
                  </a:lnTo>
                  <a:lnTo>
                    <a:pt x="118651" y="1315260"/>
                  </a:lnTo>
                  <a:lnTo>
                    <a:pt x="166081" y="1312031"/>
                  </a:lnTo>
                  <a:lnTo>
                    <a:pt x="213059" y="1307172"/>
                  </a:lnTo>
                  <a:lnTo>
                    <a:pt x="259556" y="1300712"/>
                  </a:lnTo>
                  <a:lnTo>
                    <a:pt x="305543" y="1292677"/>
                  </a:lnTo>
                  <a:lnTo>
                    <a:pt x="350991" y="1283096"/>
                  </a:lnTo>
                  <a:lnTo>
                    <a:pt x="395872" y="1271997"/>
                  </a:lnTo>
                  <a:lnTo>
                    <a:pt x="440157" y="1259407"/>
                  </a:lnTo>
                  <a:lnTo>
                    <a:pt x="483816" y="1245354"/>
                  </a:lnTo>
                  <a:lnTo>
                    <a:pt x="526820" y="1229866"/>
                  </a:lnTo>
                  <a:lnTo>
                    <a:pt x="569141" y="1212971"/>
                  </a:lnTo>
                  <a:lnTo>
                    <a:pt x="610750" y="1194697"/>
                  </a:lnTo>
                  <a:lnTo>
                    <a:pt x="651618" y="1175071"/>
                  </a:lnTo>
                  <a:lnTo>
                    <a:pt x="691716" y="1154122"/>
                  </a:lnTo>
                  <a:lnTo>
                    <a:pt x="731015" y="1131876"/>
                  </a:lnTo>
                  <a:lnTo>
                    <a:pt x="769485" y="1108363"/>
                  </a:lnTo>
                  <a:lnTo>
                    <a:pt x="807099" y="1083610"/>
                  </a:lnTo>
                  <a:lnTo>
                    <a:pt x="843827" y="1057644"/>
                  </a:lnTo>
                  <a:lnTo>
                    <a:pt x="879640" y="1030494"/>
                  </a:lnTo>
                  <a:lnTo>
                    <a:pt x="914510" y="1002187"/>
                  </a:lnTo>
                  <a:lnTo>
                    <a:pt x="948407" y="972751"/>
                  </a:lnTo>
                  <a:lnTo>
                    <a:pt x="981302" y="942214"/>
                  </a:lnTo>
                  <a:lnTo>
                    <a:pt x="1013167" y="910604"/>
                  </a:lnTo>
                  <a:lnTo>
                    <a:pt x="1043972" y="877949"/>
                  </a:lnTo>
                  <a:lnTo>
                    <a:pt x="1073689" y="844276"/>
                  </a:lnTo>
                  <a:lnTo>
                    <a:pt x="1102289" y="809614"/>
                  </a:lnTo>
                  <a:lnTo>
                    <a:pt x="1129742" y="773989"/>
                  </a:lnTo>
                  <a:lnTo>
                    <a:pt x="1156020" y="737431"/>
                  </a:lnTo>
                  <a:lnTo>
                    <a:pt x="1181094" y="699966"/>
                  </a:lnTo>
                  <a:lnTo>
                    <a:pt x="1204936" y="661623"/>
                  </a:lnTo>
                  <a:lnTo>
                    <a:pt x="1227515" y="622430"/>
                  </a:lnTo>
                  <a:lnTo>
                    <a:pt x="1248803" y="582414"/>
                  </a:lnTo>
                  <a:lnTo>
                    <a:pt x="1268772" y="541603"/>
                  </a:lnTo>
                  <a:lnTo>
                    <a:pt x="1287391" y="500024"/>
                  </a:lnTo>
                  <a:lnTo>
                    <a:pt x="1304633" y="457707"/>
                  </a:lnTo>
                  <a:lnTo>
                    <a:pt x="1320469" y="414678"/>
                  </a:lnTo>
                  <a:lnTo>
                    <a:pt x="1334869" y="370966"/>
                  </a:lnTo>
                  <a:lnTo>
                    <a:pt x="1347804" y="326598"/>
                  </a:lnTo>
                  <a:lnTo>
                    <a:pt x="1359246" y="281602"/>
                  </a:lnTo>
                  <a:lnTo>
                    <a:pt x="1369166" y="236006"/>
                  </a:lnTo>
                  <a:lnTo>
                    <a:pt x="1377534" y="189838"/>
                  </a:lnTo>
                  <a:lnTo>
                    <a:pt x="1384322" y="143125"/>
                  </a:lnTo>
                  <a:lnTo>
                    <a:pt x="1389501" y="95896"/>
                  </a:lnTo>
                  <a:lnTo>
                    <a:pt x="1393042" y="48178"/>
                  </a:lnTo>
                  <a:lnTo>
                    <a:pt x="1394916" y="0"/>
                  </a:lnTo>
                  <a:lnTo>
                    <a:pt x="2525404" y="20556"/>
                  </a:lnTo>
                  <a:lnTo>
                    <a:pt x="2523985" y="68704"/>
                  </a:lnTo>
                  <a:lnTo>
                    <a:pt x="2521657" y="116609"/>
                  </a:lnTo>
                  <a:lnTo>
                    <a:pt x="2518431" y="164265"/>
                  </a:lnTo>
                  <a:lnTo>
                    <a:pt x="2514313" y="211663"/>
                  </a:lnTo>
                  <a:lnTo>
                    <a:pt x="2509313" y="258795"/>
                  </a:lnTo>
                  <a:lnTo>
                    <a:pt x="2503439" y="305653"/>
                  </a:lnTo>
                  <a:lnTo>
                    <a:pt x="2496700" y="352229"/>
                  </a:lnTo>
                  <a:lnTo>
                    <a:pt x="2489103" y="398514"/>
                  </a:lnTo>
                  <a:lnTo>
                    <a:pt x="2480658" y="444501"/>
                  </a:lnTo>
                  <a:lnTo>
                    <a:pt x="2471373" y="490181"/>
                  </a:lnTo>
                  <a:lnTo>
                    <a:pt x="2461257" y="535546"/>
                  </a:lnTo>
                  <a:lnTo>
                    <a:pt x="2450317" y="580588"/>
                  </a:lnTo>
                  <a:lnTo>
                    <a:pt x="2438562" y="625299"/>
                  </a:lnTo>
                  <a:lnTo>
                    <a:pt x="2426002" y="669671"/>
                  </a:lnTo>
                  <a:lnTo>
                    <a:pt x="2412643" y="713696"/>
                  </a:lnTo>
                  <a:lnTo>
                    <a:pt x="2398496" y="757365"/>
                  </a:lnTo>
                  <a:lnTo>
                    <a:pt x="2383567" y="800670"/>
                  </a:lnTo>
                  <a:lnTo>
                    <a:pt x="2367866" y="843604"/>
                  </a:lnTo>
                  <a:lnTo>
                    <a:pt x="2351402" y="886158"/>
                  </a:lnTo>
                  <a:lnTo>
                    <a:pt x="2334182" y="928323"/>
                  </a:lnTo>
                  <a:lnTo>
                    <a:pt x="2316215" y="970093"/>
                  </a:lnTo>
                  <a:lnTo>
                    <a:pt x="2297509" y="1011458"/>
                  </a:lnTo>
                  <a:lnTo>
                    <a:pt x="2278073" y="1052411"/>
                  </a:lnTo>
                  <a:lnTo>
                    <a:pt x="2257916" y="1092944"/>
                  </a:lnTo>
                  <a:lnTo>
                    <a:pt x="2237046" y="1133048"/>
                  </a:lnTo>
                  <a:lnTo>
                    <a:pt x="2215471" y="1172714"/>
                  </a:lnTo>
                  <a:lnTo>
                    <a:pt x="2193200" y="1211936"/>
                  </a:lnTo>
                  <a:lnTo>
                    <a:pt x="2170241" y="1250705"/>
                  </a:lnTo>
                  <a:lnTo>
                    <a:pt x="2146603" y="1289013"/>
                  </a:lnTo>
                  <a:lnTo>
                    <a:pt x="2122294" y="1326851"/>
                  </a:lnTo>
                  <a:lnTo>
                    <a:pt x="2097323" y="1364212"/>
                  </a:lnTo>
                  <a:lnTo>
                    <a:pt x="2071698" y="1401087"/>
                  </a:lnTo>
                  <a:lnTo>
                    <a:pt x="2045428" y="1437469"/>
                  </a:lnTo>
                  <a:lnTo>
                    <a:pt x="2018521" y="1473348"/>
                  </a:lnTo>
                  <a:lnTo>
                    <a:pt x="1990985" y="1508718"/>
                  </a:lnTo>
                  <a:lnTo>
                    <a:pt x="1962829" y="1543569"/>
                  </a:lnTo>
                  <a:lnTo>
                    <a:pt x="1934062" y="1577894"/>
                  </a:lnTo>
                  <a:lnTo>
                    <a:pt x="1904692" y="1611685"/>
                  </a:lnTo>
                  <a:lnTo>
                    <a:pt x="1874727" y="1644933"/>
                  </a:lnTo>
                  <a:lnTo>
                    <a:pt x="1844176" y="1677631"/>
                  </a:lnTo>
                  <a:lnTo>
                    <a:pt x="1813048" y="1709769"/>
                  </a:lnTo>
                  <a:lnTo>
                    <a:pt x="1781350" y="1741341"/>
                  </a:lnTo>
                  <a:lnTo>
                    <a:pt x="1749091" y="1772337"/>
                  </a:lnTo>
                  <a:lnTo>
                    <a:pt x="1716280" y="1802751"/>
                  </a:lnTo>
                  <a:lnTo>
                    <a:pt x="1682926" y="1832573"/>
                  </a:lnTo>
                  <a:lnTo>
                    <a:pt x="1649036" y="1861795"/>
                  </a:lnTo>
                  <a:lnTo>
                    <a:pt x="1614619" y="1890410"/>
                  </a:lnTo>
                  <a:lnTo>
                    <a:pt x="1579684" y="1918409"/>
                  </a:lnTo>
                  <a:lnTo>
                    <a:pt x="1544238" y="1945784"/>
                  </a:lnTo>
                  <a:lnTo>
                    <a:pt x="1508292" y="1972528"/>
                  </a:lnTo>
                  <a:lnTo>
                    <a:pt x="1471852" y="1998631"/>
                  </a:lnTo>
                  <a:lnTo>
                    <a:pt x="1434928" y="2024085"/>
                  </a:lnTo>
                  <a:lnTo>
                    <a:pt x="1397528" y="2048884"/>
                  </a:lnTo>
                  <a:lnTo>
                    <a:pt x="1359660" y="2073017"/>
                  </a:lnTo>
                  <a:lnTo>
                    <a:pt x="1321333" y="2096479"/>
                  </a:lnTo>
                  <a:lnTo>
                    <a:pt x="1282555" y="2119259"/>
                  </a:lnTo>
                  <a:lnTo>
                    <a:pt x="1243335" y="2141350"/>
                  </a:lnTo>
                  <a:lnTo>
                    <a:pt x="1203681" y="2162744"/>
                  </a:lnTo>
                  <a:lnTo>
                    <a:pt x="1163602" y="2183433"/>
                  </a:lnTo>
                  <a:lnTo>
                    <a:pt x="1123106" y="2203409"/>
                  </a:lnTo>
                  <a:lnTo>
                    <a:pt x="1082202" y="2222663"/>
                  </a:lnTo>
                  <a:lnTo>
                    <a:pt x="1040898" y="2241187"/>
                  </a:lnTo>
                  <a:lnTo>
                    <a:pt x="999202" y="2258974"/>
                  </a:lnTo>
                  <a:lnTo>
                    <a:pt x="957124" y="2276015"/>
                  </a:lnTo>
                  <a:lnTo>
                    <a:pt x="914671" y="2292302"/>
                  </a:lnTo>
                  <a:lnTo>
                    <a:pt x="871852" y="2307826"/>
                  </a:lnTo>
                  <a:lnTo>
                    <a:pt x="828675" y="2322581"/>
                  </a:lnTo>
                  <a:lnTo>
                    <a:pt x="785149" y="2336556"/>
                  </a:lnTo>
                  <a:lnTo>
                    <a:pt x="741283" y="2349746"/>
                  </a:lnTo>
                  <a:lnTo>
                    <a:pt x="697084" y="2362140"/>
                  </a:lnTo>
                  <a:lnTo>
                    <a:pt x="652562" y="2373732"/>
                  </a:lnTo>
                  <a:lnTo>
                    <a:pt x="607724" y="2384513"/>
                  </a:lnTo>
                  <a:lnTo>
                    <a:pt x="562580" y="2394475"/>
                  </a:lnTo>
                  <a:lnTo>
                    <a:pt x="517137" y="2403609"/>
                  </a:lnTo>
                  <a:lnTo>
                    <a:pt x="471405" y="2411908"/>
                  </a:lnTo>
                  <a:lnTo>
                    <a:pt x="425391" y="2419364"/>
                  </a:lnTo>
                  <a:lnTo>
                    <a:pt x="379104" y="2425968"/>
                  </a:lnTo>
                  <a:lnTo>
                    <a:pt x="332552" y="2431712"/>
                  </a:lnTo>
                  <a:lnTo>
                    <a:pt x="285745" y="2436589"/>
                  </a:lnTo>
                  <a:lnTo>
                    <a:pt x="238690" y="2440589"/>
                  </a:lnTo>
                  <a:lnTo>
                    <a:pt x="191396" y="2443705"/>
                  </a:lnTo>
                  <a:lnTo>
                    <a:pt x="143872" y="2445929"/>
                  </a:lnTo>
                  <a:lnTo>
                    <a:pt x="96125" y="2447252"/>
                  </a:lnTo>
                  <a:lnTo>
                    <a:pt x="48165" y="2447667"/>
                  </a:lnTo>
                  <a:lnTo>
                    <a:pt x="0" y="2447165"/>
                  </a:lnTo>
                  <a:close/>
                </a:path>
              </a:pathLst>
            </a:custGeom>
            <a:solidFill>
              <a:srgbClr val="FFB0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12268" y="493850"/>
              <a:ext cx="3078480" cy="3554729"/>
            </a:xfrm>
            <a:custGeom>
              <a:avLst/>
              <a:gdLst/>
              <a:ahLst/>
              <a:cxnLst/>
              <a:rect l="l" t="t" r="r" b="b"/>
              <a:pathLst>
                <a:path w="3078480" h="3554729">
                  <a:moveTo>
                    <a:pt x="0" y="3554503"/>
                  </a:moveTo>
                  <a:lnTo>
                    <a:pt x="0" y="0"/>
                  </a:lnTo>
                  <a:lnTo>
                    <a:pt x="3078200" y="1777251"/>
                  </a:lnTo>
                  <a:lnTo>
                    <a:pt x="0" y="3554503"/>
                  </a:lnTo>
                  <a:close/>
                </a:path>
              </a:pathLst>
            </a:custGeom>
            <a:solidFill>
              <a:srgbClr val="125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099643" y="8760111"/>
            <a:ext cx="541020" cy="238125"/>
          </a:xfrm>
          <a:custGeom>
            <a:avLst/>
            <a:gdLst/>
            <a:ahLst/>
            <a:cxnLst/>
            <a:rect l="l" t="t" r="r" b="b"/>
            <a:pathLst>
              <a:path w="541020" h="238125">
                <a:moveTo>
                  <a:pt x="421228" y="238124"/>
                </a:moveTo>
                <a:lnTo>
                  <a:pt x="406876" y="223852"/>
                </a:lnTo>
                <a:lnTo>
                  <a:pt x="502301" y="128953"/>
                </a:lnTo>
                <a:lnTo>
                  <a:pt x="0" y="128953"/>
                </a:lnTo>
                <a:lnTo>
                  <a:pt x="0" y="108921"/>
                </a:lnTo>
                <a:lnTo>
                  <a:pt x="502301" y="108921"/>
                </a:lnTo>
                <a:lnTo>
                  <a:pt x="406876" y="14272"/>
                </a:lnTo>
                <a:lnTo>
                  <a:pt x="421228" y="0"/>
                </a:lnTo>
                <a:lnTo>
                  <a:pt x="540824" y="118937"/>
                </a:lnTo>
                <a:lnTo>
                  <a:pt x="421228" y="23812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65583" y="8760111"/>
            <a:ext cx="541020" cy="238125"/>
          </a:xfrm>
          <a:custGeom>
            <a:avLst/>
            <a:gdLst/>
            <a:ahLst/>
            <a:cxnLst/>
            <a:rect l="l" t="t" r="r" b="b"/>
            <a:pathLst>
              <a:path w="541020" h="238125">
                <a:moveTo>
                  <a:pt x="421228" y="238124"/>
                </a:moveTo>
                <a:lnTo>
                  <a:pt x="406876" y="223852"/>
                </a:lnTo>
                <a:lnTo>
                  <a:pt x="502301" y="128953"/>
                </a:lnTo>
                <a:lnTo>
                  <a:pt x="0" y="128953"/>
                </a:lnTo>
                <a:lnTo>
                  <a:pt x="0" y="108921"/>
                </a:lnTo>
                <a:lnTo>
                  <a:pt x="502301" y="108921"/>
                </a:lnTo>
                <a:lnTo>
                  <a:pt x="406876" y="14272"/>
                </a:lnTo>
                <a:lnTo>
                  <a:pt x="421228" y="0"/>
                </a:lnTo>
                <a:lnTo>
                  <a:pt x="540824" y="118937"/>
                </a:lnTo>
                <a:lnTo>
                  <a:pt x="421228" y="23812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981370" y="8639565"/>
            <a:ext cx="541020" cy="238125"/>
          </a:xfrm>
          <a:custGeom>
            <a:avLst/>
            <a:gdLst/>
            <a:ahLst/>
            <a:cxnLst/>
            <a:rect l="l" t="t" r="r" b="b"/>
            <a:pathLst>
              <a:path w="541019" h="238125">
                <a:moveTo>
                  <a:pt x="421228" y="238124"/>
                </a:moveTo>
                <a:lnTo>
                  <a:pt x="406876" y="223852"/>
                </a:lnTo>
                <a:lnTo>
                  <a:pt x="502301" y="128953"/>
                </a:lnTo>
                <a:lnTo>
                  <a:pt x="0" y="128953"/>
                </a:lnTo>
                <a:lnTo>
                  <a:pt x="0" y="108921"/>
                </a:lnTo>
                <a:lnTo>
                  <a:pt x="502301" y="108921"/>
                </a:lnTo>
                <a:lnTo>
                  <a:pt x="406876" y="14272"/>
                </a:lnTo>
                <a:lnTo>
                  <a:pt x="421228" y="0"/>
                </a:lnTo>
                <a:lnTo>
                  <a:pt x="540824" y="118937"/>
                </a:lnTo>
                <a:lnTo>
                  <a:pt x="421228" y="238124"/>
                </a:lnTo>
                <a:close/>
              </a:path>
            </a:pathLst>
          </a:custGeom>
          <a:solidFill>
            <a:srgbClr val="2929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93716" y="0"/>
            <a:ext cx="6394450" cy="282194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12700" marR="5080">
              <a:lnSpc>
                <a:spcPts val="10500"/>
              </a:lnSpc>
              <a:spcBef>
                <a:spcPts val="1220"/>
              </a:spcBef>
            </a:pPr>
            <a:r>
              <a:rPr sz="9600" spc="25" dirty="0">
                <a:solidFill>
                  <a:srgbClr val="ECECEC"/>
                </a:solidFill>
              </a:rPr>
              <a:t>Структура </a:t>
            </a:r>
            <a:r>
              <a:rPr sz="9600" spc="30" dirty="0">
                <a:solidFill>
                  <a:srgbClr val="ECECEC"/>
                </a:solidFill>
              </a:rPr>
              <a:t> </a:t>
            </a:r>
            <a:r>
              <a:rPr sz="9600" spc="105" dirty="0">
                <a:solidFill>
                  <a:srgbClr val="ECECEC"/>
                </a:solidFill>
              </a:rPr>
              <a:t>программы</a:t>
            </a:r>
            <a:endParaRPr sz="9600"/>
          </a:p>
        </p:txBody>
      </p:sp>
      <p:sp>
        <p:nvSpPr>
          <p:cNvPr id="10" name="object 10"/>
          <p:cNvSpPr txBox="1"/>
          <p:nvPr/>
        </p:nvSpPr>
        <p:spPr>
          <a:xfrm>
            <a:off x="193716" y="2861698"/>
            <a:ext cx="1020445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spc="20" dirty="0">
                <a:solidFill>
                  <a:srgbClr val="ECECEC"/>
                </a:solidFill>
                <a:latin typeface="Tahoma"/>
                <a:cs typeface="Tahoma"/>
              </a:rPr>
              <a:t>Пошаговая</a:t>
            </a:r>
            <a:r>
              <a:rPr sz="3500" spc="-17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500" spc="45" dirty="0">
                <a:solidFill>
                  <a:srgbClr val="ECECEC"/>
                </a:solidFill>
                <a:latin typeface="Tahoma"/>
                <a:cs typeface="Tahoma"/>
              </a:rPr>
              <a:t>"инструкция"</a:t>
            </a:r>
            <a:r>
              <a:rPr sz="3500" spc="-17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500" spc="30" dirty="0">
                <a:solidFill>
                  <a:srgbClr val="ECECEC"/>
                </a:solidFill>
                <a:latin typeface="Tahoma"/>
                <a:cs typeface="Tahoma"/>
              </a:rPr>
              <a:t>реализации</a:t>
            </a:r>
            <a:r>
              <a:rPr sz="3500" spc="-17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3500" spc="35" dirty="0">
                <a:solidFill>
                  <a:srgbClr val="ECECEC"/>
                </a:solidFill>
                <a:latin typeface="Tahoma"/>
                <a:cs typeface="Tahoma"/>
              </a:rPr>
              <a:t>программы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5727" y="4637043"/>
            <a:ext cx="3638550" cy="1397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800" spc="-450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sz="2800" spc="-475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13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2800">
              <a:latin typeface="Arial Black"/>
              <a:cs typeface="Arial Black"/>
            </a:endParaRPr>
          </a:p>
          <a:p>
            <a:pPr marL="12700" marR="5080" algn="ctr">
              <a:lnSpc>
                <a:spcPct val="107100"/>
              </a:lnSpc>
            </a:pPr>
            <a:r>
              <a:rPr sz="2800" spc="-110" dirty="0">
                <a:solidFill>
                  <a:srgbClr val="FFFFFF"/>
                </a:solidFill>
                <a:latin typeface="Arial Black"/>
                <a:cs typeface="Arial Black"/>
              </a:rPr>
              <a:t>"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2800" spc="-27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800" spc="-220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2800" spc="-27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800" spc="-155" dirty="0">
                <a:solidFill>
                  <a:srgbClr val="FFFFFF"/>
                </a:solidFill>
                <a:latin typeface="Arial Black"/>
                <a:cs typeface="Arial Black"/>
              </a:rPr>
              <a:t>,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565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2800" spc="-34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ч</a:t>
            </a: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800" spc="-525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35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ч</a:t>
            </a:r>
            <a:r>
              <a:rPr sz="2800" spc="-355" dirty="0">
                <a:solidFill>
                  <a:srgbClr val="FFFFFF"/>
                </a:solidFill>
                <a:latin typeface="Arial Black"/>
                <a:cs typeface="Arial Black"/>
              </a:rPr>
              <a:t>е</a:t>
            </a:r>
            <a:r>
              <a:rPr sz="2800" spc="-530" dirty="0">
                <a:solidFill>
                  <a:srgbClr val="FFFFFF"/>
                </a:solidFill>
                <a:latin typeface="Arial Black"/>
                <a:cs typeface="Arial Black"/>
              </a:rPr>
              <a:t>м</a:t>
            </a:r>
            <a:r>
              <a:rPr sz="2800" spc="-180" dirty="0">
                <a:solidFill>
                  <a:srgbClr val="FFFFFF"/>
                </a:solidFill>
                <a:latin typeface="Arial Black"/>
                <a:cs typeface="Arial Black"/>
              </a:rPr>
              <a:t>у  </a:t>
            </a:r>
            <a:r>
              <a:rPr sz="2800" spc="-254" dirty="0">
                <a:solidFill>
                  <a:srgbClr val="FFFFFF"/>
                </a:solidFill>
                <a:latin typeface="Arial Black"/>
                <a:cs typeface="Arial Black"/>
              </a:rPr>
              <a:t>учить"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311629" y="4754869"/>
            <a:ext cx="2430145" cy="115506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3450" spc="-545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3450" spc="-425" dirty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sz="3450" spc="-58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3450" spc="-385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3450" spc="-2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450" spc="-28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3450">
              <a:latin typeface="Arial Black"/>
              <a:cs typeface="Arial Black"/>
            </a:endParaRPr>
          </a:p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sz="3450" spc="-130" dirty="0">
                <a:solidFill>
                  <a:srgbClr val="FFFFFF"/>
                </a:solidFill>
                <a:latin typeface="Arial Black"/>
                <a:cs typeface="Arial Black"/>
              </a:rPr>
              <a:t>"</a:t>
            </a:r>
            <a:r>
              <a:rPr sz="3450" spc="-390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3450" spc="-420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3450" spc="-440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3450" spc="-27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450" spc="-320" dirty="0">
                <a:solidFill>
                  <a:srgbClr val="FFFFFF"/>
                </a:solidFill>
                <a:latin typeface="Arial Black"/>
                <a:cs typeface="Arial Black"/>
              </a:rPr>
              <a:t>у</a:t>
            </a:r>
            <a:r>
              <a:rPr sz="3450" spc="-430" dirty="0">
                <a:solidFill>
                  <a:srgbClr val="FFFFFF"/>
                </a:solidFill>
                <a:latin typeface="Arial Black"/>
                <a:cs typeface="Arial Black"/>
              </a:rPr>
              <a:t>ч</a:t>
            </a:r>
            <a:r>
              <a:rPr sz="3450" spc="-415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3450" spc="-175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3450" spc="-380" dirty="0">
                <a:solidFill>
                  <a:srgbClr val="FFFFFF"/>
                </a:solidFill>
                <a:latin typeface="Arial Black"/>
                <a:cs typeface="Arial Black"/>
              </a:rPr>
              <a:t>ь</a:t>
            </a:r>
            <a:r>
              <a:rPr sz="3450" spc="-125" dirty="0">
                <a:solidFill>
                  <a:srgbClr val="FFFFFF"/>
                </a:solidFill>
                <a:latin typeface="Arial Black"/>
                <a:cs typeface="Arial Black"/>
              </a:rPr>
              <a:t>"</a:t>
            </a:r>
            <a:endParaRPr sz="34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695409" y="4637043"/>
            <a:ext cx="3460115" cy="139700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sz="2800" spc="-450" dirty="0">
                <a:solidFill>
                  <a:srgbClr val="FFFFFF"/>
                </a:solidFill>
                <a:latin typeface="Arial Black"/>
                <a:cs typeface="Arial Black"/>
              </a:rPr>
              <a:t>Б</a:t>
            </a:r>
            <a:r>
              <a:rPr sz="2800" spc="-350" dirty="0">
                <a:solidFill>
                  <a:srgbClr val="FFFFFF"/>
                </a:solidFill>
                <a:latin typeface="Arial Black"/>
                <a:cs typeface="Arial Black"/>
              </a:rPr>
              <a:t>Л</a:t>
            </a:r>
            <a:r>
              <a:rPr sz="2800" spc="-475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800" spc="-315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2800">
              <a:latin typeface="Arial Black"/>
              <a:cs typeface="Arial Black"/>
            </a:endParaRPr>
          </a:p>
          <a:p>
            <a:pPr marL="12700" marR="5080" algn="ctr">
              <a:lnSpc>
                <a:spcPct val="107100"/>
              </a:lnSpc>
            </a:pPr>
            <a:r>
              <a:rPr sz="2800" spc="-110" dirty="0">
                <a:solidFill>
                  <a:srgbClr val="FFFFFF"/>
                </a:solidFill>
                <a:latin typeface="Arial Black"/>
                <a:cs typeface="Arial Black"/>
              </a:rPr>
              <a:t>"</a:t>
            </a:r>
            <a:r>
              <a:rPr sz="2800" spc="-320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2800" spc="-34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800" spc="-360" dirty="0">
                <a:solidFill>
                  <a:srgbClr val="FFFFFF"/>
                </a:solidFill>
                <a:latin typeface="Arial Black"/>
                <a:cs typeface="Arial Black"/>
              </a:rPr>
              <a:t>к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7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800" spc="-245" dirty="0">
                <a:solidFill>
                  <a:srgbClr val="FFFFFF"/>
                </a:solidFill>
                <a:latin typeface="Arial Black"/>
                <a:cs typeface="Arial Black"/>
              </a:rPr>
              <a:t>р</a:t>
            </a:r>
            <a:r>
              <a:rPr sz="2800" spc="-220" dirty="0">
                <a:solidFill>
                  <a:srgbClr val="FFFFFF"/>
                </a:solidFill>
                <a:latin typeface="Arial Black"/>
                <a:cs typeface="Arial Black"/>
              </a:rPr>
              <a:t>г</a:t>
            </a:r>
            <a:r>
              <a:rPr sz="2800" spc="-34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800" spc="-370" dirty="0">
                <a:solidFill>
                  <a:srgbClr val="FFFFFF"/>
                </a:solidFill>
                <a:latin typeface="Arial Black"/>
                <a:cs typeface="Arial Black"/>
              </a:rPr>
              <a:t>н</a:t>
            </a:r>
            <a:r>
              <a:rPr sz="2800" spc="-340" dirty="0">
                <a:solidFill>
                  <a:srgbClr val="FFFFFF"/>
                </a:solidFill>
                <a:latin typeface="Arial Black"/>
                <a:cs typeface="Arial Black"/>
              </a:rPr>
              <a:t>и</a:t>
            </a:r>
            <a:r>
              <a:rPr sz="2800" spc="-565" dirty="0">
                <a:solidFill>
                  <a:srgbClr val="FFFFFF"/>
                </a:solidFill>
                <a:latin typeface="Arial Black"/>
                <a:cs typeface="Arial Black"/>
              </a:rPr>
              <a:t>з</a:t>
            </a:r>
            <a:r>
              <a:rPr sz="2800" spc="-270" dirty="0">
                <a:solidFill>
                  <a:srgbClr val="FFFFFF"/>
                </a:solidFill>
                <a:latin typeface="Arial Black"/>
                <a:cs typeface="Arial Black"/>
              </a:rPr>
              <a:t>о</a:t>
            </a:r>
            <a:r>
              <a:rPr sz="2800" spc="-200" dirty="0">
                <a:solidFill>
                  <a:srgbClr val="FFFFFF"/>
                </a:solidFill>
                <a:latin typeface="Arial Black"/>
                <a:cs typeface="Arial Black"/>
              </a:rPr>
              <a:t>в</a:t>
            </a:r>
            <a:r>
              <a:rPr sz="2800" spc="-345" dirty="0">
                <a:solidFill>
                  <a:srgbClr val="FFFFFF"/>
                </a:solidFill>
                <a:latin typeface="Arial Black"/>
                <a:cs typeface="Arial Black"/>
              </a:rPr>
              <a:t>а</a:t>
            </a:r>
            <a:r>
              <a:rPr sz="2800" spc="-145" dirty="0">
                <a:solidFill>
                  <a:srgbClr val="FFFFFF"/>
                </a:solidFill>
                <a:latin typeface="Arial Black"/>
                <a:cs typeface="Arial Black"/>
              </a:rPr>
              <a:t>т</a:t>
            </a:r>
            <a:r>
              <a:rPr sz="2800" spc="-305" dirty="0">
                <a:solidFill>
                  <a:srgbClr val="FFFFFF"/>
                </a:solidFill>
                <a:latin typeface="Arial Black"/>
                <a:cs typeface="Arial Black"/>
              </a:rPr>
              <a:t>ь</a:t>
            </a:r>
            <a:r>
              <a:rPr sz="2800" spc="-2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800" spc="-220" dirty="0">
                <a:solidFill>
                  <a:srgbClr val="FFFFFF"/>
                </a:solidFill>
                <a:latin typeface="Arial Black"/>
                <a:cs typeface="Arial Black"/>
              </a:rPr>
              <a:t>и  </a:t>
            </a:r>
            <a:r>
              <a:rPr sz="2800" spc="-305" dirty="0">
                <a:solidFill>
                  <a:srgbClr val="FFFFFF"/>
                </a:solidFill>
                <a:latin typeface="Arial Black"/>
                <a:cs typeface="Arial Black"/>
              </a:rPr>
              <a:t>реализовать"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5156" y="6206044"/>
            <a:ext cx="4580255" cy="327406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3050">
              <a:latin typeface="Times New Roman"/>
              <a:cs typeface="Times New Roman"/>
            </a:endParaRPr>
          </a:p>
          <a:p>
            <a:pPr marL="157480" marR="307340" indent="6350" algn="just">
              <a:lnSpc>
                <a:spcPct val="106800"/>
              </a:lnSpc>
              <a:buChar char="-"/>
              <a:tabLst>
                <a:tab pos="362585" algn="l"/>
              </a:tabLst>
            </a:pPr>
            <a:r>
              <a:rPr sz="2400" spc="-340" dirty="0">
                <a:solidFill>
                  <a:srgbClr val="31809C"/>
                </a:solidFill>
                <a:latin typeface="Arial Black"/>
                <a:cs typeface="Arial Black"/>
              </a:rPr>
              <a:t>анализ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50" dirty="0">
                <a:solidFill>
                  <a:srgbClr val="31809C"/>
                </a:solidFill>
                <a:latin typeface="Arial Black"/>
                <a:cs typeface="Arial Black"/>
              </a:rPr>
              <a:t>контекстов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80" dirty="0">
                <a:solidFill>
                  <a:srgbClr val="31809C"/>
                </a:solidFill>
                <a:latin typeface="Arial Black"/>
                <a:cs typeface="Arial Black"/>
              </a:rPr>
              <a:t>запуска  </a:t>
            </a:r>
            <a:r>
              <a:rPr sz="2400" spc="-285" dirty="0">
                <a:solidFill>
                  <a:srgbClr val="31809C"/>
                </a:solidFill>
                <a:latin typeface="Arial Black"/>
                <a:cs typeface="Arial Black"/>
              </a:rPr>
              <a:t>образовательных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60" dirty="0">
                <a:solidFill>
                  <a:srgbClr val="31809C"/>
                </a:solidFill>
                <a:latin typeface="Arial Black"/>
                <a:cs typeface="Arial Black"/>
              </a:rPr>
              <a:t>программ;</a:t>
            </a:r>
            <a:endParaRPr sz="24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31809C"/>
              </a:buClr>
              <a:buFont typeface="Arial Black"/>
              <a:buChar char="-"/>
            </a:pPr>
            <a:endParaRPr sz="2150">
              <a:latin typeface="Arial Black"/>
              <a:cs typeface="Arial Black"/>
            </a:endParaRPr>
          </a:p>
          <a:p>
            <a:pPr marL="132080" marR="281305" indent="30480" algn="just">
              <a:lnSpc>
                <a:spcPct val="106800"/>
              </a:lnSpc>
              <a:buChar char="-"/>
              <a:tabLst>
                <a:tab pos="361315" algn="l"/>
              </a:tabLst>
            </a:pPr>
            <a:r>
              <a:rPr sz="2400" spc="-310" dirty="0">
                <a:solidFill>
                  <a:srgbClr val="31809C"/>
                </a:solidFill>
                <a:latin typeface="Arial Black"/>
                <a:cs typeface="Arial Black"/>
              </a:rPr>
              <a:t>формулирование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45" dirty="0">
                <a:solidFill>
                  <a:srgbClr val="31809C"/>
                </a:solidFill>
                <a:latin typeface="Arial Black"/>
                <a:cs typeface="Arial Black"/>
              </a:rPr>
              <a:t>амбиции,  </a:t>
            </a:r>
            <a:r>
              <a:rPr sz="2400" spc="-315" dirty="0">
                <a:solidFill>
                  <a:srgbClr val="31809C"/>
                </a:solidFill>
                <a:latin typeface="Arial Black"/>
                <a:cs typeface="Arial Black"/>
              </a:rPr>
              <a:t>формирование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40" dirty="0">
                <a:solidFill>
                  <a:srgbClr val="31809C"/>
                </a:solidFill>
                <a:latin typeface="Arial Black"/>
                <a:cs typeface="Arial Black"/>
              </a:rPr>
              <a:t>требований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к  </a:t>
            </a:r>
            <a:r>
              <a:rPr sz="2400" spc="-275" dirty="0">
                <a:solidFill>
                  <a:srgbClr val="31809C"/>
                </a:solidFill>
                <a:latin typeface="Arial Black"/>
                <a:cs typeface="Arial Black"/>
              </a:rPr>
              <a:t>образовательному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20" dirty="0">
                <a:solidFill>
                  <a:srgbClr val="31809C"/>
                </a:solidFill>
                <a:latin typeface="Arial Black"/>
                <a:cs typeface="Arial Black"/>
              </a:rPr>
              <a:t>продукту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82329" y="6114086"/>
            <a:ext cx="4580255" cy="327406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850">
              <a:latin typeface="Times New Roman"/>
              <a:cs typeface="Times New Roman"/>
            </a:endParaRPr>
          </a:p>
          <a:p>
            <a:pPr marL="118110" marR="210185" indent="-635" algn="ctr">
              <a:lnSpc>
                <a:spcPct val="106800"/>
              </a:lnSpc>
              <a:spcBef>
                <a:spcPts val="5"/>
              </a:spcBef>
            </a:pPr>
            <a:r>
              <a:rPr sz="2400" spc="145" dirty="0">
                <a:solidFill>
                  <a:srgbClr val="31809C"/>
                </a:solidFill>
                <a:latin typeface="Arial Black"/>
                <a:cs typeface="Arial Black"/>
              </a:rPr>
              <a:t>-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65" dirty="0">
                <a:solidFill>
                  <a:srgbClr val="31809C"/>
                </a:solidFill>
                <a:latin typeface="Arial Black"/>
                <a:cs typeface="Arial Black"/>
              </a:rPr>
              <a:t>разработка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40" dirty="0">
                <a:solidFill>
                  <a:srgbClr val="31809C"/>
                </a:solidFill>
                <a:latin typeface="Arial Black"/>
                <a:cs typeface="Arial Black"/>
              </a:rPr>
              <a:t>концепции  </a:t>
            </a:r>
            <a:r>
              <a:rPr sz="2400" spc="-220" dirty="0">
                <a:solidFill>
                  <a:srgbClr val="31809C"/>
                </a:solidFill>
                <a:latin typeface="Arial Black"/>
                <a:cs typeface="Arial Black"/>
              </a:rPr>
              <a:t>продукта,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50" dirty="0">
                <a:solidFill>
                  <a:srgbClr val="31809C"/>
                </a:solidFill>
                <a:latin typeface="Arial Black"/>
                <a:cs typeface="Arial Black"/>
              </a:rPr>
              <a:t>тестирование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29" dirty="0">
                <a:solidFill>
                  <a:srgbClr val="31809C"/>
                </a:solidFill>
                <a:latin typeface="Arial Black"/>
                <a:cs typeface="Arial Black"/>
              </a:rPr>
              <a:t>идей  </a:t>
            </a:r>
            <a:r>
              <a:rPr sz="2400" spc="-290" dirty="0">
                <a:solidFill>
                  <a:srgbClr val="31809C"/>
                </a:solidFill>
                <a:latin typeface="Arial Black"/>
                <a:cs typeface="Arial Black"/>
              </a:rPr>
              <a:t>и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40" dirty="0">
                <a:solidFill>
                  <a:srgbClr val="31809C"/>
                </a:solidFill>
                <a:latin typeface="Arial Black"/>
                <a:cs typeface="Arial Black"/>
              </a:rPr>
              <a:t>проверка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50" dirty="0">
                <a:solidFill>
                  <a:srgbClr val="31809C"/>
                </a:solidFill>
                <a:latin typeface="Arial Black"/>
                <a:cs typeface="Arial Black"/>
              </a:rPr>
              <a:t>продуктовых</a:t>
            </a:r>
            <a:endParaRPr sz="2400">
              <a:latin typeface="Arial Black"/>
              <a:cs typeface="Arial Black"/>
            </a:endParaRPr>
          </a:p>
          <a:p>
            <a:pPr marR="92075" algn="ctr">
              <a:lnSpc>
                <a:spcPct val="100000"/>
              </a:lnSpc>
              <a:spcBef>
                <a:spcPts val="195"/>
              </a:spcBef>
            </a:pPr>
            <a:r>
              <a:rPr sz="2400" spc="-245" dirty="0">
                <a:solidFill>
                  <a:srgbClr val="31809C"/>
                </a:solidFill>
                <a:latin typeface="Arial Black"/>
                <a:cs typeface="Arial Black"/>
              </a:rPr>
              <a:t>гипотез;</a:t>
            </a:r>
            <a:endParaRPr sz="2400">
              <a:latin typeface="Arial Black"/>
              <a:cs typeface="Arial Black"/>
            </a:endParaRPr>
          </a:p>
          <a:p>
            <a:pPr marR="92075" algn="ctr">
              <a:lnSpc>
                <a:spcPct val="100000"/>
              </a:lnSpc>
              <a:spcBef>
                <a:spcPts val="195"/>
              </a:spcBef>
            </a:pPr>
            <a:r>
              <a:rPr sz="2400" spc="145" dirty="0">
                <a:solidFill>
                  <a:srgbClr val="31809C"/>
                </a:solidFill>
                <a:latin typeface="Arial Black"/>
                <a:cs typeface="Arial Black"/>
              </a:rPr>
              <a:t>-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54" dirty="0">
                <a:solidFill>
                  <a:srgbClr val="31809C"/>
                </a:solidFill>
                <a:latin typeface="Arial Black"/>
                <a:cs typeface="Arial Black"/>
              </a:rPr>
              <a:t>конструирование</a:t>
            </a:r>
            <a:endParaRPr sz="2400">
              <a:latin typeface="Arial Black"/>
              <a:cs typeface="Arial Black"/>
            </a:endParaRPr>
          </a:p>
          <a:p>
            <a:pPr marR="92075" algn="ctr">
              <a:lnSpc>
                <a:spcPct val="100000"/>
              </a:lnSpc>
              <a:spcBef>
                <a:spcPts val="195"/>
              </a:spcBef>
            </a:pPr>
            <a:r>
              <a:rPr sz="2400" spc="-265" dirty="0">
                <a:solidFill>
                  <a:srgbClr val="31809C"/>
                </a:solidFill>
                <a:latin typeface="Arial Black"/>
                <a:cs typeface="Arial Black"/>
              </a:rPr>
              <a:t>образовательной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программы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067893" y="6193763"/>
            <a:ext cx="4580255" cy="327406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268605" rIns="0" bIns="0" rtlCol="0">
            <a:spAutoFit/>
          </a:bodyPr>
          <a:lstStyle/>
          <a:p>
            <a:pPr marL="371475" marR="103505" algn="ctr">
              <a:lnSpc>
                <a:spcPct val="106800"/>
              </a:lnSpc>
              <a:spcBef>
                <a:spcPts val="2115"/>
              </a:spcBef>
            </a:pPr>
            <a:r>
              <a:rPr sz="2400" spc="145" dirty="0">
                <a:solidFill>
                  <a:srgbClr val="31809C"/>
                </a:solidFill>
                <a:latin typeface="Arial Black"/>
                <a:cs typeface="Arial Black"/>
              </a:rPr>
              <a:t>-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р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480" dirty="0">
                <a:solidFill>
                  <a:srgbClr val="31809C"/>
                </a:solidFill>
                <a:latin typeface="Arial Black"/>
                <a:cs typeface="Arial Black"/>
              </a:rPr>
              <a:t>з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р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225" dirty="0">
                <a:solidFill>
                  <a:srgbClr val="31809C"/>
                </a:solidFill>
                <a:latin typeface="Arial Black"/>
                <a:cs typeface="Arial Black"/>
              </a:rPr>
              <a:t>б</a:t>
            </a:r>
            <a:r>
              <a:rPr sz="2400" spc="-235" dirty="0">
                <a:solidFill>
                  <a:srgbClr val="31809C"/>
                </a:solidFill>
                <a:latin typeface="Arial Black"/>
                <a:cs typeface="Arial Black"/>
              </a:rPr>
              <a:t>о</a:t>
            </a:r>
            <a:r>
              <a:rPr sz="2400" spc="-125" dirty="0">
                <a:solidFill>
                  <a:srgbClr val="31809C"/>
                </a:solidFill>
                <a:latin typeface="Arial Black"/>
                <a:cs typeface="Arial Black"/>
              </a:rPr>
              <a:t>т</a:t>
            </a:r>
            <a:r>
              <a:rPr sz="2400" spc="-310" dirty="0">
                <a:solidFill>
                  <a:srgbClr val="31809C"/>
                </a:solidFill>
                <a:latin typeface="Arial Black"/>
                <a:cs typeface="Arial Black"/>
              </a:rPr>
              <a:t>к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380" dirty="0">
                <a:solidFill>
                  <a:srgbClr val="31809C"/>
                </a:solidFill>
                <a:latin typeface="Arial Black"/>
                <a:cs typeface="Arial Black"/>
              </a:rPr>
              <a:t>с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и</a:t>
            </a:r>
            <a:r>
              <a:rPr sz="2400" spc="-380" dirty="0">
                <a:solidFill>
                  <a:srgbClr val="31809C"/>
                </a:solidFill>
                <a:latin typeface="Arial Black"/>
                <a:cs typeface="Arial Black"/>
              </a:rPr>
              <a:t>с</a:t>
            </a:r>
            <a:r>
              <a:rPr sz="2400" spc="-125" dirty="0">
                <a:solidFill>
                  <a:srgbClr val="31809C"/>
                </a:solidFill>
                <a:latin typeface="Arial Black"/>
                <a:cs typeface="Arial Black"/>
              </a:rPr>
              <a:t>т</a:t>
            </a:r>
            <a:r>
              <a:rPr sz="2400" spc="-305" dirty="0">
                <a:solidFill>
                  <a:srgbClr val="31809C"/>
                </a:solidFill>
                <a:latin typeface="Arial Black"/>
                <a:cs typeface="Arial Black"/>
              </a:rPr>
              <a:t>е</a:t>
            </a:r>
            <a:r>
              <a:rPr sz="2400" spc="-455" dirty="0">
                <a:solidFill>
                  <a:srgbClr val="31809C"/>
                </a:solidFill>
                <a:latin typeface="Arial Black"/>
                <a:cs typeface="Arial Black"/>
              </a:rPr>
              <a:t>м</a:t>
            </a:r>
            <a:r>
              <a:rPr sz="2400" spc="-250" dirty="0">
                <a:solidFill>
                  <a:srgbClr val="31809C"/>
                </a:solidFill>
                <a:latin typeface="Arial Black"/>
                <a:cs typeface="Arial Black"/>
              </a:rPr>
              <a:t>ы  </a:t>
            </a:r>
            <a:r>
              <a:rPr sz="2400" spc="-225" dirty="0">
                <a:solidFill>
                  <a:srgbClr val="31809C"/>
                </a:solidFill>
                <a:latin typeface="Arial Black"/>
                <a:cs typeface="Arial Black"/>
              </a:rPr>
              <a:t>у</a:t>
            </a:r>
            <a:r>
              <a:rPr sz="2400" spc="-220" dirty="0">
                <a:solidFill>
                  <a:srgbClr val="31809C"/>
                </a:solidFill>
                <a:latin typeface="Arial Black"/>
                <a:cs typeface="Arial Black"/>
              </a:rPr>
              <a:t>п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р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175" dirty="0">
                <a:solidFill>
                  <a:srgbClr val="31809C"/>
                </a:solidFill>
                <a:latin typeface="Arial Black"/>
                <a:cs typeface="Arial Black"/>
              </a:rPr>
              <a:t>в</a:t>
            </a:r>
            <a:r>
              <a:rPr sz="2400" spc="-375" dirty="0">
                <a:solidFill>
                  <a:srgbClr val="31809C"/>
                </a:solidFill>
                <a:latin typeface="Arial Black"/>
                <a:cs typeface="Arial Black"/>
              </a:rPr>
              <a:t>л</a:t>
            </a:r>
            <a:r>
              <a:rPr sz="2400" spc="-305" dirty="0">
                <a:solidFill>
                  <a:srgbClr val="31809C"/>
                </a:solidFill>
                <a:latin typeface="Arial Black"/>
                <a:cs typeface="Arial Black"/>
              </a:rPr>
              <a:t>е</a:t>
            </a:r>
            <a:r>
              <a:rPr sz="2400" spc="-320" dirty="0">
                <a:solidFill>
                  <a:srgbClr val="31809C"/>
                </a:solidFill>
                <a:latin typeface="Arial Black"/>
                <a:cs typeface="Arial Black"/>
              </a:rPr>
              <a:t>н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и</a:t>
            </a:r>
            <a:r>
              <a:rPr sz="2400" spc="-245" dirty="0">
                <a:solidFill>
                  <a:srgbClr val="31809C"/>
                </a:solidFill>
                <a:latin typeface="Arial Black"/>
                <a:cs typeface="Arial Black"/>
              </a:rPr>
              <a:t>я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20" dirty="0">
                <a:solidFill>
                  <a:srgbClr val="31809C"/>
                </a:solidFill>
                <a:latin typeface="Arial Black"/>
                <a:cs typeface="Arial Black"/>
              </a:rPr>
              <a:t>п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р</a:t>
            </a:r>
            <a:r>
              <a:rPr sz="2400" spc="-235" dirty="0">
                <a:solidFill>
                  <a:srgbClr val="31809C"/>
                </a:solidFill>
                <a:latin typeface="Arial Black"/>
                <a:cs typeface="Arial Black"/>
              </a:rPr>
              <a:t>о</a:t>
            </a:r>
            <a:r>
              <a:rPr sz="2400" spc="-185" dirty="0">
                <a:solidFill>
                  <a:srgbClr val="31809C"/>
                </a:solidFill>
                <a:latin typeface="Arial Black"/>
                <a:cs typeface="Arial Black"/>
              </a:rPr>
              <a:t>г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р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455" dirty="0">
                <a:solidFill>
                  <a:srgbClr val="31809C"/>
                </a:solidFill>
                <a:latin typeface="Arial Black"/>
                <a:cs typeface="Arial Black"/>
              </a:rPr>
              <a:t>мм</a:t>
            </a:r>
            <a:r>
              <a:rPr sz="2400" spc="-235" dirty="0">
                <a:solidFill>
                  <a:srgbClr val="31809C"/>
                </a:solidFill>
                <a:latin typeface="Arial Black"/>
                <a:cs typeface="Arial Black"/>
              </a:rPr>
              <a:t>о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й</a:t>
            </a:r>
            <a:r>
              <a:rPr sz="2400" spc="-135" dirty="0">
                <a:solidFill>
                  <a:srgbClr val="31809C"/>
                </a:solidFill>
                <a:latin typeface="Arial Black"/>
                <a:cs typeface="Arial Black"/>
              </a:rPr>
              <a:t>,  </a:t>
            </a:r>
            <a:r>
              <a:rPr sz="2400" spc="-480" dirty="0">
                <a:solidFill>
                  <a:srgbClr val="31809C"/>
                </a:solidFill>
                <a:latin typeface="Arial Black"/>
                <a:cs typeface="Arial Black"/>
              </a:rPr>
              <a:t>з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245" dirty="0">
                <a:solidFill>
                  <a:srgbClr val="31809C"/>
                </a:solidFill>
                <a:latin typeface="Arial Black"/>
                <a:cs typeface="Arial Black"/>
              </a:rPr>
              <a:t>д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320" dirty="0">
                <a:solidFill>
                  <a:srgbClr val="31809C"/>
                </a:solidFill>
                <a:latin typeface="Arial Black"/>
                <a:cs typeface="Arial Black"/>
              </a:rPr>
              <a:t>н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и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е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125" dirty="0">
                <a:solidFill>
                  <a:srgbClr val="31809C"/>
                </a:solidFill>
                <a:latin typeface="Arial Black"/>
                <a:cs typeface="Arial Black"/>
              </a:rPr>
              <a:t>т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р</a:t>
            </a:r>
            <a:r>
              <a:rPr sz="2400" spc="-305" dirty="0">
                <a:solidFill>
                  <a:srgbClr val="31809C"/>
                </a:solidFill>
                <a:latin typeface="Arial Black"/>
                <a:cs typeface="Arial Black"/>
              </a:rPr>
              <a:t>е</a:t>
            </a:r>
            <a:r>
              <a:rPr sz="2400" spc="-225" dirty="0">
                <a:solidFill>
                  <a:srgbClr val="31809C"/>
                </a:solidFill>
                <a:latin typeface="Arial Black"/>
                <a:cs typeface="Arial Black"/>
              </a:rPr>
              <a:t>б</a:t>
            </a:r>
            <a:r>
              <a:rPr sz="2400" spc="-235" dirty="0">
                <a:solidFill>
                  <a:srgbClr val="31809C"/>
                </a:solidFill>
                <a:latin typeface="Arial Black"/>
                <a:cs typeface="Arial Black"/>
              </a:rPr>
              <a:t>о</a:t>
            </a:r>
            <a:r>
              <a:rPr sz="2400" spc="-175" dirty="0">
                <a:solidFill>
                  <a:srgbClr val="31809C"/>
                </a:solidFill>
                <a:latin typeface="Arial Black"/>
                <a:cs typeface="Arial Black"/>
              </a:rPr>
              <a:t>в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320" dirty="0">
                <a:solidFill>
                  <a:srgbClr val="31809C"/>
                </a:solidFill>
                <a:latin typeface="Arial Black"/>
                <a:cs typeface="Arial Black"/>
              </a:rPr>
              <a:t>н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и</a:t>
            </a:r>
            <a:r>
              <a:rPr sz="2400" spc="-290" dirty="0">
                <a:solidFill>
                  <a:srgbClr val="31809C"/>
                </a:solidFill>
                <a:latin typeface="Arial Black"/>
                <a:cs typeface="Arial Black"/>
              </a:rPr>
              <a:t>й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310" dirty="0">
                <a:solidFill>
                  <a:srgbClr val="31809C"/>
                </a:solidFill>
                <a:latin typeface="Arial Black"/>
                <a:cs typeface="Arial Black"/>
              </a:rPr>
              <a:t>к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380" dirty="0">
                <a:solidFill>
                  <a:srgbClr val="31809C"/>
                </a:solidFill>
                <a:latin typeface="Arial Black"/>
                <a:cs typeface="Arial Black"/>
              </a:rPr>
              <a:t>с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р</a:t>
            </a:r>
            <a:r>
              <a:rPr sz="2400" spc="-305" dirty="0">
                <a:solidFill>
                  <a:srgbClr val="31809C"/>
                </a:solidFill>
                <a:latin typeface="Arial Black"/>
                <a:cs typeface="Arial Black"/>
              </a:rPr>
              <a:t>е</a:t>
            </a:r>
            <a:r>
              <a:rPr sz="2400" spc="-245" dirty="0">
                <a:solidFill>
                  <a:srgbClr val="31809C"/>
                </a:solidFill>
                <a:latin typeface="Arial Black"/>
                <a:cs typeface="Arial Black"/>
              </a:rPr>
              <a:t>д</a:t>
            </a:r>
            <a:r>
              <a:rPr sz="2400" spc="-200" dirty="0">
                <a:solidFill>
                  <a:srgbClr val="31809C"/>
                </a:solidFill>
                <a:latin typeface="Arial Black"/>
                <a:cs typeface="Arial Black"/>
              </a:rPr>
              <a:t>е  </a:t>
            </a:r>
            <a:r>
              <a:rPr sz="2400" spc="-290" dirty="0">
                <a:solidFill>
                  <a:srgbClr val="31809C"/>
                </a:solidFill>
                <a:latin typeface="Arial Black"/>
                <a:cs typeface="Arial Black"/>
              </a:rPr>
              <a:t>и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20" dirty="0">
                <a:solidFill>
                  <a:srgbClr val="31809C"/>
                </a:solidFill>
                <a:latin typeface="Arial Black"/>
                <a:cs typeface="Arial Black"/>
              </a:rPr>
              <a:t>п</a:t>
            </a:r>
            <a:r>
              <a:rPr sz="2400" spc="-235" dirty="0">
                <a:solidFill>
                  <a:srgbClr val="31809C"/>
                </a:solidFill>
                <a:latin typeface="Arial Black"/>
                <a:cs typeface="Arial Black"/>
              </a:rPr>
              <a:t>о</a:t>
            </a:r>
            <a:r>
              <a:rPr sz="2400" spc="-245" dirty="0">
                <a:solidFill>
                  <a:srgbClr val="31809C"/>
                </a:solidFill>
                <a:latin typeface="Arial Black"/>
                <a:cs typeface="Arial Black"/>
              </a:rPr>
              <a:t>дд</a:t>
            </a:r>
            <a:r>
              <a:rPr sz="2400" spc="-305" dirty="0">
                <a:solidFill>
                  <a:srgbClr val="31809C"/>
                </a:solidFill>
                <a:latin typeface="Arial Black"/>
                <a:cs typeface="Arial Black"/>
              </a:rPr>
              <a:t>е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р</a:t>
            </a:r>
            <a:r>
              <a:rPr sz="2400" spc="-425" dirty="0">
                <a:solidFill>
                  <a:srgbClr val="31809C"/>
                </a:solidFill>
                <a:latin typeface="Arial Black"/>
                <a:cs typeface="Arial Black"/>
              </a:rPr>
              <a:t>ж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и</a:t>
            </a:r>
            <a:r>
              <a:rPr sz="2400" spc="-175" dirty="0">
                <a:solidFill>
                  <a:srgbClr val="31809C"/>
                </a:solidFill>
                <a:latin typeface="Arial Black"/>
                <a:cs typeface="Arial Black"/>
              </a:rPr>
              <a:t>в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420" dirty="0">
                <a:solidFill>
                  <a:srgbClr val="31809C"/>
                </a:solidFill>
                <a:latin typeface="Arial Black"/>
                <a:cs typeface="Arial Black"/>
              </a:rPr>
              <a:t>ю</a:t>
            </a:r>
            <a:r>
              <a:rPr sz="2400" spc="-365" dirty="0">
                <a:solidFill>
                  <a:srgbClr val="31809C"/>
                </a:solidFill>
                <a:latin typeface="Arial Black"/>
                <a:cs typeface="Arial Black"/>
              </a:rPr>
              <a:t>щ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и</a:t>
            </a:r>
            <a:r>
              <a:rPr sz="2400" spc="-270" dirty="0">
                <a:solidFill>
                  <a:srgbClr val="31809C"/>
                </a:solidFill>
                <a:latin typeface="Arial Black"/>
                <a:cs typeface="Arial Black"/>
              </a:rPr>
              <a:t>м  </a:t>
            </a:r>
            <a:r>
              <a:rPr sz="2400" spc="-285" dirty="0">
                <a:solidFill>
                  <a:srgbClr val="31809C"/>
                </a:solidFill>
                <a:latin typeface="Arial Black"/>
                <a:cs typeface="Arial Black"/>
              </a:rPr>
              <a:t>процессам;</a:t>
            </a:r>
            <a:endParaRPr sz="2400">
              <a:latin typeface="Arial Black"/>
              <a:cs typeface="Arial Black"/>
            </a:endParaRPr>
          </a:p>
          <a:p>
            <a:pPr marL="339725" marR="71755" algn="ctr">
              <a:lnSpc>
                <a:spcPct val="106800"/>
              </a:lnSpc>
            </a:pPr>
            <a:r>
              <a:rPr sz="2400" spc="145" dirty="0">
                <a:solidFill>
                  <a:srgbClr val="31809C"/>
                </a:solidFill>
                <a:latin typeface="Arial Black"/>
                <a:cs typeface="Arial Black"/>
              </a:rPr>
              <a:t>-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р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480" dirty="0">
                <a:solidFill>
                  <a:srgbClr val="31809C"/>
                </a:solidFill>
                <a:latin typeface="Arial Black"/>
                <a:cs typeface="Arial Black"/>
              </a:rPr>
              <a:t>з</a:t>
            </a:r>
            <a:r>
              <a:rPr sz="2400" spc="-210" dirty="0">
                <a:solidFill>
                  <a:srgbClr val="31809C"/>
                </a:solidFill>
                <a:latin typeface="Arial Black"/>
                <a:cs typeface="Arial Black"/>
              </a:rPr>
              <a:t>р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225" dirty="0">
                <a:solidFill>
                  <a:srgbClr val="31809C"/>
                </a:solidFill>
                <a:latin typeface="Arial Black"/>
                <a:cs typeface="Arial Black"/>
              </a:rPr>
              <a:t>б</a:t>
            </a:r>
            <a:r>
              <a:rPr sz="2400" spc="-235" dirty="0">
                <a:solidFill>
                  <a:srgbClr val="31809C"/>
                </a:solidFill>
                <a:latin typeface="Arial Black"/>
                <a:cs typeface="Arial Black"/>
              </a:rPr>
              <a:t>о</a:t>
            </a:r>
            <a:r>
              <a:rPr sz="2400" spc="-125" dirty="0">
                <a:solidFill>
                  <a:srgbClr val="31809C"/>
                </a:solidFill>
                <a:latin typeface="Arial Black"/>
                <a:cs typeface="Arial Black"/>
              </a:rPr>
              <a:t>т</a:t>
            </a:r>
            <a:r>
              <a:rPr sz="2400" spc="-310" dirty="0">
                <a:solidFill>
                  <a:srgbClr val="31809C"/>
                </a:solidFill>
                <a:latin typeface="Arial Black"/>
                <a:cs typeface="Arial Black"/>
              </a:rPr>
              <a:t>к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220" dirty="0">
                <a:solidFill>
                  <a:srgbClr val="31809C"/>
                </a:solidFill>
                <a:latin typeface="Arial Black"/>
                <a:cs typeface="Arial Black"/>
              </a:rPr>
              <a:t>п</a:t>
            </a:r>
            <a:r>
              <a:rPr sz="2400" spc="-375" dirty="0">
                <a:solidFill>
                  <a:srgbClr val="31809C"/>
                </a:solidFill>
                <a:latin typeface="Arial Black"/>
                <a:cs typeface="Arial Black"/>
              </a:rPr>
              <a:t>л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320" dirty="0">
                <a:solidFill>
                  <a:srgbClr val="31809C"/>
                </a:solidFill>
                <a:latin typeface="Arial Black"/>
                <a:cs typeface="Arial Black"/>
              </a:rPr>
              <a:t>н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</a:t>
            </a:r>
            <a:r>
              <a:rPr sz="2400" spc="-480" dirty="0">
                <a:solidFill>
                  <a:srgbClr val="31809C"/>
                </a:solidFill>
                <a:latin typeface="Arial Black"/>
                <a:cs typeface="Arial Black"/>
              </a:rPr>
              <a:t>з</a:t>
            </a:r>
            <a:r>
              <a:rPr sz="2400" spc="-300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220" dirty="0">
                <a:solidFill>
                  <a:srgbClr val="31809C"/>
                </a:solidFill>
                <a:latin typeface="Arial Black"/>
                <a:cs typeface="Arial Black"/>
              </a:rPr>
              <a:t>п</a:t>
            </a:r>
            <a:r>
              <a:rPr sz="2400" spc="-225" dirty="0">
                <a:solidFill>
                  <a:srgbClr val="31809C"/>
                </a:solidFill>
                <a:latin typeface="Arial Black"/>
                <a:cs typeface="Arial Black"/>
              </a:rPr>
              <a:t>у</a:t>
            </a:r>
            <a:r>
              <a:rPr sz="2400" spc="-380" dirty="0">
                <a:solidFill>
                  <a:srgbClr val="31809C"/>
                </a:solidFill>
                <a:latin typeface="Arial Black"/>
                <a:cs typeface="Arial Black"/>
              </a:rPr>
              <a:t>с</a:t>
            </a:r>
            <a:r>
              <a:rPr sz="2400" spc="-310" dirty="0">
                <a:solidFill>
                  <a:srgbClr val="31809C"/>
                </a:solidFill>
                <a:latin typeface="Arial Black"/>
                <a:cs typeface="Arial Black"/>
              </a:rPr>
              <a:t>к</a:t>
            </a:r>
            <a:r>
              <a:rPr sz="2400" spc="-295" dirty="0">
                <a:solidFill>
                  <a:srgbClr val="31809C"/>
                </a:solidFill>
                <a:latin typeface="Arial Black"/>
                <a:cs typeface="Arial Black"/>
              </a:rPr>
              <a:t>а</a:t>
            </a:r>
            <a:r>
              <a:rPr sz="2400" spc="-190" dirty="0">
                <a:solidFill>
                  <a:srgbClr val="31809C"/>
                </a:solidFill>
                <a:latin typeface="Arial Black"/>
                <a:cs typeface="Arial Black"/>
              </a:rPr>
              <a:t> и  </a:t>
            </a:r>
            <a:r>
              <a:rPr sz="2400" spc="-310" dirty="0">
                <a:solidFill>
                  <a:srgbClr val="31809C"/>
                </a:solidFill>
                <a:latin typeface="Arial Black"/>
                <a:cs typeface="Arial Black"/>
              </a:rPr>
              <a:t>реализации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3" name="object 3"/>
            <p:cNvSpPr/>
            <p:nvPr/>
          </p:nvSpPr>
          <p:spPr>
            <a:xfrm>
              <a:off x="3928390" y="0"/>
              <a:ext cx="10287000" cy="10287000"/>
            </a:xfrm>
            <a:custGeom>
              <a:avLst/>
              <a:gdLst/>
              <a:ahLst/>
              <a:cxnLst/>
              <a:rect l="l" t="t" r="r" b="b"/>
              <a:pathLst>
                <a:path w="10287000" h="10287000">
                  <a:moveTo>
                    <a:pt x="5143500" y="10287000"/>
                  </a:moveTo>
                  <a:lnTo>
                    <a:pt x="5095131" y="10286777"/>
                  </a:lnTo>
                  <a:lnTo>
                    <a:pt x="5046869" y="10286110"/>
                  </a:lnTo>
                  <a:lnTo>
                    <a:pt x="4998715" y="10285001"/>
                  </a:lnTo>
                  <a:lnTo>
                    <a:pt x="4950671" y="10283452"/>
                  </a:lnTo>
                  <a:lnTo>
                    <a:pt x="4902739" y="10281464"/>
                  </a:lnTo>
                  <a:lnTo>
                    <a:pt x="4854921" y="10279041"/>
                  </a:lnTo>
                  <a:lnTo>
                    <a:pt x="4807219" y="10276182"/>
                  </a:lnTo>
                  <a:lnTo>
                    <a:pt x="4759634" y="10272892"/>
                  </a:lnTo>
                  <a:lnTo>
                    <a:pt x="4712169" y="10269170"/>
                  </a:lnTo>
                  <a:lnTo>
                    <a:pt x="4664826" y="10265021"/>
                  </a:lnTo>
                  <a:lnTo>
                    <a:pt x="4617607" y="10260444"/>
                  </a:lnTo>
                  <a:lnTo>
                    <a:pt x="4570512" y="10255443"/>
                  </a:lnTo>
                  <a:lnTo>
                    <a:pt x="4523546" y="10250019"/>
                  </a:lnTo>
                  <a:lnTo>
                    <a:pt x="4476709" y="10244175"/>
                  </a:lnTo>
                  <a:lnTo>
                    <a:pt x="4430003" y="10237911"/>
                  </a:lnTo>
                  <a:lnTo>
                    <a:pt x="4383431" y="10231231"/>
                  </a:lnTo>
                  <a:lnTo>
                    <a:pt x="4336994" y="10224135"/>
                  </a:lnTo>
                  <a:lnTo>
                    <a:pt x="4290694" y="10216627"/>
                  </a:lnTo>
                  <a:lnTo>
                    <a:pt x="4244533" y="10208708"/>
                  </a:lnTo>
                  <a:lnTo>
                    <a:pt x="4198513" y="10200379"/>
                  </a:lnTo>
                  <a:lnTo>
                    <a:pt x="4152637" y="10191643"/>
                  </a:lnTo>
                  <a:lnTo>
                    <a:pt x="4106905" y="10182502"/>
                  </a:lnTo>
                  <a:lnTo>
                    <a:pt x="4061320" y="10172957"/>
                  </a:lnTo>
                  <a:lnTo>
                    <a:pt x="4015884" y="10163012"/>
                  </a:lnTo>
                  <a:lnTo>
                    <a:pt x="3970599" y="10152666"/>
                  </a:lnTo>
                  <a:lnTo>
                    <a:pt x="3925467" y="10141924"/>
                  </a:lnTo>
                  <a:lnTo>
                    <a:pt x="3880489" y="10130785"/>
                  </a:lnTo>
                  <a:lnTo>
                    <a:pt x="3835668" y="10119254"/>
                  </a:lnTo>
                  <a:lnTo>
                    <a:pt x="3791005" y="10107330"/>
                  </a:lnTo>
                  <a:lnTo>
                    <a:pt x="3746503" y="10095017"/>
                  </a:lnTo>
                  <a:lnTo>
                    <a:pt x="3702164" y="10082316"/>
                  </a:lnTo>
                  <a:lnTo>
                    <a:pt x="3657989" y="10069229"/>
                  </a:lnTo>
                  <a:lnTo>
                    <a:pt x="3613980" y="10055758"/>
                  </a:lnTo>
                  <a:lnTo>
                    <a:pt x="3570139" y="10041905"/>
                  </a:lnTo>
                  <a:lnTo>
                    <a:pt x="3526469" y="10027672"/>
                  </a:lnTo>
                  <a:lnTo>
                    <a:pt x="3482971" y="10013062"/>
                  </a:lnTo>
                  <a:lnTo>
                    <a:pt x="3396499" y="9982714"/>
                  </a:lnTo>
                  <a:lnTo>
                    <a:pt x="3310739" y="9950877"/>
                  </a:lnTo>
                  <a:lnTo>
                    <a:pt x="3225707" y="9917566"/>
                  </a:lnTo>
                  <a:lnTo>
                    <a:pt x="3141417" y="9882798"/>
                  </a:lnTo>
                  <a:lnTo>
                    <a:pt x="3057886" y="9846587"/>
                  </a:lnTo>
                  <a:lnTo>
                    <a:pt x="2975130" y="9808950"/>
                  </a:lnTo>
                  <a:lnTo>
                    <a:pt x="2893163" y="9769901"/>
                  </a:lnTo>
                  <a:lnTo>
                    <a:pt x="2812001" y="9729457"/>
                  </a:lnTo>
                  <a:lnTo>
                    <a:pt x="2731660" y="9687632"/>
                  </a:lnTo>
                  <a:lnTo>
                    <a:pt x="2652155" y="9644443"/>
                  </a:lnTo>
                  <a:lnTo>
                    <a:pt x="2573502" y="9599904"/>
                  </a:lnTo>
                  <a:lnTo>
                    <a:pt x="2495717" y="9554032"/>
                  </a:lnTo>
                  <a:lnTo>
                    <a:pt x="2418814" y="9506842"/>
                  </a:lnTo>
                  <a:lnTo>
                    <a:pt x="2342810" y="9458350"/>
                  </a:lnTo>
                  <a:lnTo>
                    <a:pt x="2267720" y="9408571"/>
                  </a:lnTo>
                  <a:lnTo>
                    <a:pt x="2193559" y="9357520"/>
                  </a:lnTo>
                  <a:lnTo>
                    <a:pt x="2120344" y="9305213"/>
                  </a:lnTo>
                  <a:lnTo>
                    <a:pt x="2048089" y="9251666"/>
                  </a:lnTo>
                  <a:lnTo>
                    <a:pt x="1976810" y="9196894"/>
                  </a:lnTo>
                  <a:lnTo>
                    <a:pt x="1906523" y="9140913"/>
                  </a:lnTo>
                  <a:lnTo>
                    <a:pt x="1837243" y="9083739"/>
                  </a:lnTo>
                  <a:lnTo>
                    <a:pt x="1768986" y="9025386"/>
                  </a:lnTo>
                  <a:lnTo>
                    <a:pt x="1701767" y="8965870"/>
                  </a:lnTo>
                  <a:lnTo>
                    <a:pt x="1635602" y="8905208"/>
                  </a:lnTo>
                  <a:lnTo>
                    <a:pt x="1570506" y="8843414"/>
                  </a:lnTo>
                  <a:lnTo>
                    <a:pt x="1506496" y="8780503"/>
                  </a:lnTo>
                  <a:lnTo>
                    <a:pt x="1443586" y="8716493"/>
                  </a:lnTo>
                  <a:lnTo>
                    <a:pt x="1381791" y="8651397"/>
                  </a:lnTo>
                  <a:lnTo>
                    <a:pt x="1321129" y="8585232"/>
                  </a:lnTo>
                  <a:lnTo>
                    <a:pt x="1261613" y="8518013"/>
                  </a:lnTo>
                  <a:lnTo>
                    <a:pt x="1203260" y="8449756"/>
                  </a:lnTo>
                  <a:lnTo>
                    <a:pt x="1146086" y="8380476"/>
                  </a:lnTo>
                  <a:lnTo>
                    <a:pt x="1090105" y="8310189"/>
                  </a:lnTo>
                  <a:lnTo>
                    <a:pt x="1035333" y="8238911"/>
                  </a:lnTo>
                  <a:lnTo>
                    <a:pt x="981786" y="8166656"/>
                  </a:lnTo>
                  <a:lnTo>
                    <a:pt x="929479" y="8093440"/>
                  </a:lnTo>
                  <a:lnTo>
                    <a:pt x="878429" y="8019279"/>
                  </a:lnTo>
                  <a:lnTo>
                    <a:pt x="828649" y="7944189"/>
                  </a:lnTo>
                  <a:lnTo>
                    <a:pt x="780157" y="7868185"/>
                  </a:lnTo>
                  <a:lnTo>
                    <a:pt x="732967" y="7791282"/>
                  </a:lnTo>
                  <a:lnTo>
                    <a:pt x="687095" y="7713497"/>
                  </a:lnTo>
                  <a:lnTo>
                    <a:pt x="642556" y="7634844"/>
                  </a:lnTo>
                  <a:lnTo>
                    <a:pt x="599367" y="7555339"/>
                  </a:lnTo>
                  <a:lnTo>
                    <a:pt x="557543" y="7474998"/>
                  </a:lnTo>
                  <a:lnTo>
                    <a:pt x="517098" y="7393836"/>
                  </a:lnTo>
                  <a:lnTo>
                    <a:pt x="478049" y="7311869"/>
                  </a:lnTo>
                  <a:lnTo>
                    <a:pt x="440412" y="7229113"/>
                  </a:lnTo>
                  <a:lnTo>
                    <a:pt x="404201" y="7145582"/>
                  </a:lnTo>
                  <a:lnTo>
                    <a:pt x="369433" y="7061293"/>
                  </a:lnTo>
                  <a:lnTo>
                    <a:pt x="336122" y="6976260"/>
                  </a:lnTo>
                  <a:lnTo>
                    <a:pt x="304285" y="6890500"/>
                  </a:lnTo>
                  <a:lnTo>
                    <a:pt x="273937" y="6804028"/>
                  </a:lnTo>
                  <a:lnTo>
                    <a:pt x="259327" y="6760530"/>
                  </a:lnTo>
                  <a:lnTo>
                    <a:pt x="245094" y="6716860"/>
                  </a:lnTo>
                  <a:lnTo>
                    <a:pt x="231241" y="6673019"/>
                  </a:lnTo>
                  <a:lnTo>
                    <a:pt x="217770" y="6629010"/>
                  </a:lnTo>
                  <a:lnTo>
                    <a:pt x="204683" y="6584835"/>
                  </a:lnTo>
                  <a:lnTo>
                    <a:pt x="191982" y="6540496"/>
                  </a:lnTo>
                  <a:lnTo>
                    <a:pt x="179669" y="6495994"/>
                  </a:lnTo>
                  <a:lnTo>
                    <a:pt x="167746" y="6451331"/>
                  </a:lnTo>
                  <a:lnTo>
                    <a:pt x="156214" y="6406510"/>
                  </a:lnTo>
                  <a:lnTo>
                    <a:pt x="145075" y="6361532"/>
                  </a:lnTo>
                  <a:lnTo>
                    <a:pt x="134333" y="6316400"/>
                  </a:lnTo>
                  <a:lnTo>
                    <a:pt x="123987" y="6271115"/>
                  </a:lnTo>
                  <a:lnTo>
                    <a:pt x="114042" y="6225679"/>
                  </a:lnTo>
                  <a:lnTo>
                    <a:pt x="104497" y="6180094"/>
                  </a:lnTo>
                  <a:lnTo>
                    <a:pt x="95356" y="6134363"/>
                  </a:lnTo>
                  <a:lnTo>
                    <a:pt x="86620" y="6088486"/>
                  </a:lnTo>
                  <a:lnTo>
                    <a:pt x="78292" y="6042466"/>
                  </a:lnTo>
                  <a:lnTo>
                    <a:pt x="70372" y="5996305"/>
                  </a:lnTo>
                  <a:lnTo>
                    <a:pt x="62864" y="5950005"/>
                  </a:lnTo>
                  <a:lnTo>
                    <a:pt x="55768" y="5903568"/>
                  </a:lnTo>
                  <a:lnTo>
                    <a:pt x="49088" y="5856996"/>
                  </a:lnTo>
                  <a:lnTo>
                    <a:pt x="42824" y="5810290"/>
                  </a:lnTo>
                  <a:lnTo>
                    <a:pt x="36980" y="5763453"/>
                  </a:lnTo>
                  <a:lnTo>
                    <a:pt x="31556" y="5716487"/>
                  </a:lnTo>
                  <a:lnTo>
                    <a:pt x="26555" y="5669393"/>
                  </a:lnTo>
                  <a:lnTo>
                    <a:pt x="21978" y="5622173"/>
                  </a:lnTo>
                  <a:lnTo>
                    <a:pt x="17829" y="5574830"/>
                  </a:lnTo>
                  <a:lnTo>
                    <a:pt x="14107" y="5527365"/>
                  </a:lnTo>
                  <a:lnTo>
                    <a:pt x="10817" y="5479780"/>
                  </a:lnTo>
                  <a:lnTo>
                    <a:pt x="7959" y="5432078"/>
                  </a:lnTo>
                  <a:lnTo>
                    <a:pt x="5535" y="5384260"/>
                  </a:lnTo>
                  <a:lnTo>
                    <a:pt x="3547" y="5336328"/>
                  </a:lnTo>
                  <a:lnTo>
                    <a:pt x="1998" y="5288284"/>
                  </a:lnTo>
                  <a:lnTo>
                    <a:pt x="889" y="5240130"/>
                  </a:lnTo>
                  <a:lnTo>
                    <a:pt x="222" y="5191868"/>
                  </a:lnTo>
                  <a:lnTo>
                    <a:pt x="0" y="5143500"/>
                  </a:lnTo>
                  <a:lnTo>
                    <a:pt x="222" y="5095131"/>
                  </a:lnTo>
                  <a:lnTo>
                    <a:pt x="889" y="5046869"/>
                  </a:lnTo>
                  <a:lnTo>
                    <a:pt x="1998" y="4998715"/>
                  </a:lnTo>
                  <a:lnTo>
                    <a:pt x="3547" y="4950671"/>
                  </a:lnTo>
                  <a:lnTo>
                    <a:pt x="5535" y="4902739"/>
                  </a:lnTo>
                  <a:lnTo>
                    <a:pt x="7959" y="4854921"/>
                  </a:lnTo>
                  <a:lnTo>
                    <a:pt x="10817" y="4807219"/>
                  </a:lnTo>
                  <a:lnTo>
                    <a:pt x="14107" y="4759634"/>
                  </a:lnTo>
                  <a:lnTo>
                    <a:pt x="17829" y="4712169"/>
                  </a:lnTo>
                  <a:lnTo>
                    <a:pt x="21978" y="4664826"/>
                  </a:lnTo>
                  <a:lnTo>
                    <a:pt x="26555" y="4617607"/>
                  </a:lnTo>
                  <a:lnTo>
                    <a:pt x="31556" y="4570512"/>
                  </a:lnTo>
                  <a:lnTo>
                    <a:pt x="36980" y="4523546"/>
                  </a:lnTo>
                  <a:lnTo>
                    <a:pt x="42824" y="4476709"/>
                  </a:lnTo>
                  <a:lnTo>
                    <a:pt x="49088" y="4430003"/>
                  </a:lnTo>
                  <a:lnTo>
                    <a:pt x="55768" y="4383431"/>
                  </a:lnTo>
                  <a:lnTo>
                    <a:pt x="62864" y="4336994"/>
                  </a:lnTo>
                  <a:lnTo>
                    <a:pt x="70372" y="4290694"/>
                  </a:lnTo>
                  <a:lnTo>
                    <a:pt x="78292" y="4244533"/>
                  </a:lnTo>
                  <a:lnTo>
                    <a:pt x="86620" y="4198513"/>
                  </a:lnTo>
                  <a:lnTo>
                    <a:pt x="95356" y="4152637"/>
                  </a:lnTo>
                  <a:lnTo>
                    <a:pt x="104497" y="4106905"/>
                  </a:lnTo>
                  <a:lnTo>
                    <a:pt x="114042" y="4061320"/>
                  </a:lnTo>
                  <a:lnTo>
                    <a:pt x="123987" y="4015884"/>
                  </a:lnTo>
                  <a:lnTo>
                    <a:pt x="134333" y="3970599"/>
                  </a:lnTo>
                  <a:lnTo>
                    <a:pt x="145075" y="3925467"/>
                  </a:lnTo>
                  <a:lnTo>
                    <a:pt x="156214" y="3880489"/>
                  </a:lnTo>
                  <a:lnTo>
                    <a:pt x="167746" y="3835668"/>
                  </a:lnTo>
                  <a:lnTo>
                    <a:pt x="179669" y="3791005"/>
                  </a:lnTo>
                  <a:lnTo>
                    <a:pt x="191982" y="3746503"/>
                  </a:lnTo>
                  <a:lnTo>
                    <a:pt x="204683" y="3702164"/>
                  </a:lnTo>
                  <a:lnTo>
                    <a:pt x="217770" y="3657989"/>
                  </a:lnTo>
                  <a:lnTo>
                    <a:pt x="231241" y="3613980"/>
                  </a:lnTo>
                  <a:lnTo>
                    <a:pt x="245094" y="3570139"/>
                  </a:lnTo>
                  <a:lnTo>
                    <a:pt x="259327" y="3526469"/>
                  </a:lnTo>
                  <a:lnTo>
                    <a:pt x="273937" y="3482971"/>
                  </a:lnTo>
                  <a:lnTo>
                    <a:pt x="304285" y="3396499"/>
                  </a:lnTo>
                  <a:lnTo>
                    <a:pt x="336122" y="3310739"/>
                  </a:lnTo>
                  <a:lnTo>
                    <a:pt x="369433" y="3225707"/>
                  </a:lnTo>
                  <a:lnTo>
                    <a:pt x="404201" y="3141417"/>
                  </a:lnTo>
                  <a:lnTo>
                    <a:pt x="440412" y="3057886"/>
                  </a:lnTo>
                  <a:lnTo>
                    <a:pt x="478049" y="2975130"/>
                  </a:lnTo>
                  <a:lnTo>
                    <a:pt x="517098" y="2893163"/>
                  </a:lnTo>
                  <a:lnTo>
                    <a:pt x="557543" y="2812001"/>
                  </a:lnTo>
                  <a:lnTo>
                    <a:pt x="599367" y="2731660"/>
                  </a:lnTo>
                  <a:lnTo>
                    <a:pt x="642556" y="2652155"/>
                  </a:lnTo>
                  <a:lnTo>
                    <a:pt x="687095" y="2573502"/>
                  </a:lnTo>
                  <a:lnTo>
                    <a:pt x="732967" y="2495717"/>
                  </a:lnTo>
                  <a:lnTo>
                    <a:pt x="780157" y="2418814"/>
                  </a:lnTo>
                  <a:lnTo>
                    <a:pt x="828649" y="2342810"/>
                  </a:lnTo>
                  <a:lnTo>
                    <a:pt x="878429" y="2267720"/>
                  </a:lnTo>
                  <a:lnTo>
                    <a:pt x="929479" y="2193559"/>
                  </a:lnTo>
                  <a:lnTo>
                    <a:pt x="981786" y="2120344"/>
                  </a:lnTo>
                  <a:lnTo>
                    <a:pt x="1035333" y="2048089"/>
                  </a:lnTo>
                  <a:lnTo>
                    <a:pt x="1090105" y="1976810"/>
                  </a:lnTo>
                  <a:lnTo>
                    <a:pt x="1146086" y="1906523"/>
                  </a:lnTo>
                  <a:lnTo>
                    <a:pt x="1203260" y="1837243"/>
                  </a:lnTo>
                  <a:lnTo>
                    <a:pt x="1261613" y="1768986"/>
                  </a:lnTo>
                  <a:lnTo>
                    <a:pt x="1321129" y="1701767"/>
                  </a:lnTo>
                  <a:lnTo>
                    <a:pt x="1381791" y="1635602"/>
                  </a:lnTo>
                  <a:lnTo>
                    <a:pt x="1443586" y="1570506"/>
                  </a:lnTo>
                  <a:lnTo>
                    <a:pt x="1506496" y="1506496"/>
                  </a:lnTo>
                  <a:lnTo>
                    <a:pt x="1570506" y="1443586"/>
                  </a:lnTo>
                  <a:lnTo>
                    <a:pt x="1635602" y="1381791"/>
                  </a:lnTo>
                  <a:lnTo>
                    <a:pt x="1701767" y="1321129"/>
                  </a:lnTo>
                  <a:lnTo>
                    <a:pt x="1768986" y="1261613"/>
                  </a:lnTo>
                  <a:lnTo>
                    <a:pt x="1837243" y="1203260"/>
                  </a:lnTo>
                  <a:lnTo>
                    <a:pt x="1906523" y="1146086"/>
                  </a:lnTo>
                  <a:lnTo>
                    <a:pt x="1976810" y="1090105"/>
                  </a:lnTo>
                  <a:lnTo>
                    <a:pt x="2048089" y="1035333"/>
                  </a:lnTo>
                  <a:lnTo>
                    <a:pt x="2120344" y="981786"/>
                  </a:lnTo>
                  <a:lnTo>
                    <a:pt x="2193559" y="929479"/>
                  </a:lnTo>
                  <a:lnTo>
                    <a:pt x="2267720" y="878429"/>
                  </a:lnTo>
                  <a:lnTo>
                    <a:pt x="2342810" y="828649"/>
                  </a:lnTo>
                  <a:lnTo>
                    <a:pt x="2418814" y="780157"/>
                  </a:lnTo>
                  <a:lnTo>
                    <a:pt x="2495717" y="732967"/>
                  </a:lnTo>
                  <a:lnTo>
                    <a:pt x="2573502" y="687095"/>
                  </a:lnTo>
                  <a:lnTo>
                    <a:pt x="2652155" y="642556"/>
                  </a:lnTo>
                  <a:lnTo>
                    <a:pt x="2731660" y="599367"/>
                  </a:lnTo>
                  <a:lnTo>
                    <a:pt x="2812001" y="557543"/>
                  </a:lnTo>
                  <a:lnTo>
                    <a:pt x="2893163" y="517098"/>
                  </a:lnTo>
                  <a:lnTo>
                    <a:pt x="2975130" y="478049"/>
                  </a:lnTo>
                  <a:lnTo>
                    <a:pt x="3057886" y="440412"/>
                  </a:lnTo>
                  <a:lnTo>
                    <a:pt x="3141417" y="404201"/>
                  </a:lnTo>
                  <a:lnTo>
                    <a:pt x="3225707" y="369433"/>
                  </a:lnTo>
                  <a:lnTo>
                    <a:pt x="3310739" y="336122"/>
                  </a:lnTo>
                  <a:lnTo>
                    <a:pt x="3396499" y="304285"/>
                  </a:lnTo>
                  <a:lnTo>
                    <a:pt x="3482971" y="273937"/>
                  </a:lnTo>
                  <a:lnTo>
                    <a:pt x="3526469" y="259327"/>
                  </a:lnTo>
                  <a:lnTo>
                    <a:pt x="3570139" y="245094"/>
                  </a:lnTo>
                  <a:lnTo>
                    <a:pt x="3613980" y="231241"/>
                  </a:lnTo>
                  <a:lnTo>
                    <a:pt x="3657989" y="217770"/>
                  </a:lnTo>
                  <a:lnTo>
                    <a:pt x="3702164" y="204683"/>
                  </a:lnTo>
                  <a:lnTo>
                    <a:pt x="3746503" y="191982"/>
                  </a:lnTo>
                  <a:lnTo>
                    <a:pt x="3791005" y="179669"/>
                  </a:lnTo>
                  <a:lnTo>
                    <a:pt x="3835668" y="167746"/>
                  </a:lnTo>
                  <a:lnTo>
                    <a:pt x="3880489" y="156214"/>
                  </a:lnTo>
                  <a:lnTo>
                    <a:pt x="3925467" y="145075"/>
                  </a:lnTo>
                  <a:lnTo>
                    <a:pt x="3970599" y="134333"/>
                  </a:lnTo>
                  <a:lnTo>
                    <a:pt x="4015884" y="123987"/>
                  </a:lnTo>
                  <a:lnTo>
                    <a:pt x="4061320" y="114042"/>
                  </a:lnTo>
                  <a:lnTo>
                    <a:pt x="4106905" y="104497"/>
                  </a:lnTo>
                  <a:lnTo>
                    <a:pt x="4152637" y="95356"/>
                  </a:lnTo>
                  <a:lnTo>
                    <a:pt x="4198513" y="86620"/>
                  </a:lnTo>
                  <a:lnTo>
                    <a:pt x="4244533" y="78292"/>
                  </a:lnTo>
                  <a:lnTo>
                    <a:pt x="4290694" y="70372"/>
                  </a:lnTo>
                  <a:lnTo>
                    <a:pt x="4336994" y="62864"/>
                  </a:lnTo>
                  <a:lnTo>
                    <a:pt x="4383431" y="55768"/>
                  </a:lnTo>
                  <a:lnTo>
                    <a:pt x="4430003" y="49088"/>
                  </a:lnTo>
                  <a:lnTo>
                    <a:pt x="4476709" y="42824"/>
                  </a:lnTo>
                  <a:lnTo>
                    <a:pt x="4523546" y="36980"/>
                  </a:lnTo>
                  <a:lnTo>
                    <a:pt x="4570512" y="31556"/>
                  </a:lnTo>
                  <a:lnTo>
                    <a:pt x="4617607" y="26555"/>
                  </a:lnTo>
                  <a:lnTo>
                    <a:pt x="4664826" y="21978"/>
                  </a:lnTo>
                  <a:lnTo>
                    <a:pt x="4712169" y="17829"/>
                  </a:lnTo>
                  <a:lnTo>
                    <a:pt x="4759634" y="14107"/>
                  </a:lnTo>
                  <a:lnTo>
                    <a:pt x="4807219" y="10817"/>
                  </a:lnTo>
                  <a:lnTo>
                    <a:pt x="4854921" y="7959"/>
                  </a:lnTo>
                  <a:lnTo>
                    <a:pt x="4902739" y="5535"/>
                  </a:lnTo>
                  <a:lnTo>
                    <a:pt x="4950671" y="3547"/>
                  </a:lnTo>
                  <a:lnTo>
                    <a:pt x="4998715" y="1998"/>
                  </a:lnTo>
                  <a:lnTo>
                    <a:pt x="5046869" y="889"/>
                  </a:lnTo>
                  <a:lnTo>
                    <a:pt x="5095131" y="222"/>
                  </a:lnTo>
                  <a:lnTo>
                    <a:pt x="5143500" y="0"/>
                  </a:lnTo>
                  <a:lnTo>
                    <a:pt x="5191868" y="222"/>
                  </a:lnTo>
                  <a:lnTo>
                    <a:pt x="5240130" y="889"/>
                  </a:lnTo>
                  <a:lnTo>
                    <a:pt x="5288284" y="1998"/>
                  </a:lnTo>
                  <a:lnTo>
                    <a:pt x="5336328" y="3547"/>
                  </a:lnTo>
                  <a:lnTo>
                    <a:pt x="5384260" y="5535"/>
                  </a:lnTo>
                  <a:lnTo>
                    <a:pt x="5432078" y="7959"/>
                  </a:lnTo>
                  <a:lnTo>
                    <a:pt x="5479780" y="10817"/>
                  </a:lnTo>
                  <a:lnTo>
                    <a:pt x="5527365" y="14107"/>
                  </a:lnTo>
                  <a:lnTo>
                    <a:pt x="5574830" y="17829"/>
                  </a:lnTo>
                  <a:lnTo>
                    <a:pt x="5622173" y="21978"/>
                  </a:lnTo>
                  <a:lnTo>
                    <a:pt x="5669393" y="26555"/>
                  </a:lnTo>
                  <a:lnTo>
                    <a:pt x="5716487" y="31556"/>
                  </a:lnTo>
                  <a:lnTo>
                    <a:pt x="5763453" y="36980"/>
                  </a:lnTo>
                  <a:lnTo>
                    <a:pt x="5810290" y="42824"/>
                  </a:lnTo>
                  <a:lnTo>
                    <a:pt x="5856996" y="49088"/>
                  </a:lnTo>
                  <a:lnTo>
                    <a:pt x="5903568" y="55768"/>
                  </a:lnTo>
                  <a:lnTo>
                    <a:pt x="5950005" y="62864"/>
                  </a:lnTo>
                  <a:lnTo>
                    <a:pt x="5996305" y="70372"/>
                  </a:lnTo>
                  <a:lnTo>
                    <a:pt x="6042466" y="78292"/>
                  </a:lnTo>
                  <a:lnTo>
                    <a:pt x="6088486" y="86620"/>
                  </a:lnTo>
                  <a:lnTo>
                    <a:pt x="6134363" y="95356"/>
                  </a:lnTo>
                  <a:lnTo>
                    <a:pt x="6180094" y="104497"/>
                  </a:lnTo>
                  <a:lnTo>
                    <a:pt x="6225679" y="114042"/>
                  </a:lnTo>
                  <a:lnTo>
                    <a:pt x="6271115" y="123987"/>
                  </a:lnTo>
                  <a:lnTo>
                    <a:pt x="6316400" y="134333"/>
                  </a:lnTo>
                  <a:lnTo>
                    <a:pt x="6361532" y="145075"/>
                  </a:lnTo>
                  <a:lnTo>
                    <a:pt x="6406510" y="156214"/>
                  </a:lnTo>
                  <a:lnTo>
                    <a:pt x="6451331" y="167746"/>
                  </a:lnTo>
                  <a:lnTo>
                    <a:pt x="6495994" y="179669"/>
                  </a:lnTo>
                  <a:lnTo>
                    <a:pt x="6540496" y="191982"/>
                  </a:lnTo>
                  <a:lnTo>
                    <a:pt x="6584835" y="204683"/>
                  </a:lnTo>
                  <a:lnTo>
                    <a:pt x="6629010" y="217770"/>
                  </a:lnTo>
                  <a:lnTo>
                    <a:pt x="6673019" y="231241"/>
                  </a:lnTo>
                  <a:lnTo>
                    <a:pt x="6716860" y="245094"/>
                  </a:lnTo>
                  <a:lnTo>
                    <a:pt x="6760530" y="259327"/>
                  </a:lnTo>
                  <a:lnTo>
                    <a:pt x="6804028" y="273937"/>
                  </a:lnTo>
                  <a:lnTo>
                    <a:pt x="6890500" y="304285"/>
                  </a:lnTo>
                  <a:lnTo>
                    <a:pt x="6976260" y="336122"/>
                  </a:lnTo>
                  <a:lnTo>
                    <a:pt x="7061293" y="369433"/>
                  </a:lnTo>
                  <a:lnTo>
                    <a:pt x="7145582" y="404201"/>
                  </a:lnTo>
                  <a:lnTo>
                    <a:pt x="7229113" y="440412"/>
                  </a:lnTo>
                  <a:lnTo>
                    <a:pt x="7311869" y="478049"/>
                  </a:lnTo>
                  <a:lnTo>
                    <a:pt x="7393836" y="517098"/>
                  </a:lnTo>
                  <a:lnTo>
                    <a:pt x="7474998" y="557543"/>
                  </a:lnTo>
                  <a:lnTo>
                    <a:pt x="7555339" y="599367"/>
                  </a:lnTo>
                  <a:lnTo>
                    <a:pt x="7634844" y="642556"/>
                  </a:lnTo>
                  <a:lnTo>
                    <a:pt x="7713497" y="687095"/>
                  </a:lnTo>
                  <a:lnTo>
                    <a:pt x="7791282" y="732967"/>
                  </a:lnTo>
                  <a:lnTo>
                    <a:pt x="7868185" y="780157"/>
                  </a:lnTo>
                  <a:lnTo>
                    <a:pt x="7944189" y="828649"/>
                  </a:lnTo>
                  <a:lnTo>
                    <a:pt x="8019279" y="878429"/>
                  </a:lnTo>
                  <a:lnTo>
                    <a:pt x="8093440" y="929479"/>
                  </a:lnTo>
                  <a:lnTo>
                    <a:pt x="8166656" y="981786"/>
                  </a:lnTo>
                  <a:lnTo>
                    <a:pt x="8238911" y="1035333"/>
                  </a:lnTo>
                  <a:lnTo>
                    <a:pt x="8310189" y="1090105"/>
                  </a:lnTo>
                  <a:lnTo>
                    <a:pt x="8380476" y="1146086"/>
                  </a:lnTo>
                  <a:lnTo>
                    <a:pt x="8449756" y="1203260"/>
                  </a:lnTo>
                  <a:lnTo>
                    <a:pt x="8518013" y="1261613"/>
                  </a:lnTo>
                  <a:lnTo>
                    <a:pt x="8585232" y="1321129"/>
                  </a:lnTo>
                  <a:lnTo>
                    <a:pt x="8651397" y="1381791"/>
                  </a:lnTo>
                  <a:lnTo>
                    <a:pt x="8716493" y="1443586"/>
                  </a:lnTo>
                  <a:lnTo>
                    <a:pt x="8780503" y="1506496"/>
                  </a:lnTo>
                  <a:lnTo>
                    <a:pt x="8843414" y="1570506"/>
                  </a:lnTo>
                  <a:lnTo>
                    <a:pt x="8905208" y="1635602"/>
                  </a:lnTo>
                  <a:lnTo>
                    <a:pt x="8965870" y="1701767"/>
                  </a:lnTo>
                  <a:lnTo>
                    <a:pt x="9025386" y="1768986"/>
                  </a:lnTo>
                  <a:lnTo>
                    <a:pt x="9083739" y="1837243"/>
                  </a:lnTo>
                  <a:lnTo>
                    <a:pt x="9140913" y="1906523"/>
                  </a:lnTo>
                  <a:lnTo>
                    <a:pt x="9196894" y="1976810"/>
                  </a:lnTo>
                  <a:lnTo>
                    <a:pt x="9251666" y="2048089"/>
                  </a:lnTo>
                  <a:lnTo>
                    <a:pt x="9305213" y="2120344"/>
                  </a:lnTo>
                  <a:lnTo>
                    <a:pt x="9357520" y="2193559"/>
                  </a:lnTo>
                  <a:lnTo>
                    <a:pt x="9408571" y="2267720"/>
                  </a:lnTo>
                  <a:lnTo>
                    <a:pt x="9458350" y="2342810"/>
                  </a:lnTo>
                  <a:lnTo>
                    <a:pt x="9506842" y="2418814"/>
                  </a:lnTo>
                  <a:lnTo>
                    <a:pt x="9554032" y="2495717"/>
                  </a:lnTo>
                  <a:lnTo>
                    <a:pt x="9599904" y="2573502"/>
                  </a:lnTo>
                  <a:lnTo>
                    <a:pt x="9644443" y="2652155"/>
                  </a:lnTo>
                  <a:lnTo>
                    <a:pt x="9687632" y="2731660"/>
                  </a:lnTo>
                  <a:lnTo>
                    <a:pt x="9729457" y="2812001"/>
                  </a:lnTo>
                  <a:lnTo>
                    <a:pt x="9769901" y="2893163"/>
                  </a:lnTo>
                  <a:lnTo>
                    <a:pt x="9808950" y="2975130"/>
                  </a:lnTo>
                  <a:lnTo>
                    <a:pt x="9846587" y="3057886"/>
                  </a:lnTo>
                  <a:lnTo>
                    <a:pt x="9882798" y="3141417"/>
                  </a:lnTo>
                  <a:lnTo>
                    <a:pt x="9917566" y="3225707"/>
                  </a:lnTo>
                  <a:lnTo>
                    <a:pt x="9950877" y="3310739"/>
                  </a:lnTo>
                  <a:lnTo>
                    <a:pt x="9982714" y="3396499"/>
                  </a:lnTo>
                  <a:lnTo>
                    <a:pt x="10013062" y="3482971"/>
                  </a:lnTo>
                  <a:lnTo>
                    <a:pt x="10027672" y="3526469"/>
                  </a:lnTo>
                  <a:lnTo>
                    <a:pt x="10041905" y="3570139"/>
                  </a:lnTo>
                  <a:lnTo>
                    <a:pt x="10055758" y="3613980"/>
                  </a:lnTo>
                  <a:lnTo>
                    <a:pt x="10069229" y="3657989"/>
                  </a:lnTo>
                  <a:lnTo>
                    <a:pt x="10082316" y="3702164"/>
                  </a:lnTo>
                  <a:lnTo>
                    <a:pt x="10095017" y="3746503"/>
                  </a:lnTo>
                  <a:lnTo>
                    <a:pt x="10107330" y="3791005"/>
                  </a:lnTo>
                  <a:lnTo>
                    <a:pt x="10119254" y="3835668"/>
                  </a:lnTo>
                  <a:lnTo>
                    <a:pt x="10130785" y="3880489"/>
                  </a:lnTo>
                  <a:lnTo>
                    <a:pt x="10141924" y="3925467"/>
                  </a:lnTo>
                  <a:lnTo>
                    <a:pt x="10152666" y="3970599"/>
                  </a:lnTo>
                  <a:lnTo>
                    <a:pt x="10163012" y="4015884"/>
                  </a:lnTo>
                  <a:lnTo>
                    <a:pt x="10172957" y="4061320"/>
                  </a:lnTo>
                  <a:lnTo>
                    <a:pt x="10182502" y="4106905"/>
                  </a:lnTo>
                  <a:lnTo>
                    <a:pt x="10191643" y="4152637"/>
                  </a:lnTo>
                  <a:lnTo>
                    <a:pt x="10200379" y="4198513"/>
                  </a:lnTo>
                  <a:lnTo>
                    <a:pt x="10208708" y="4244533"/>
                  </a:lnTo>
                  <a:lnTo>
                    <a:pt x="10216627" y="4290694"/>
                  </a:lnTo>
                  <a:lnTo>
                    <a:pt x="10224135" y="4336994"/>
                  </a:lnTo>
                  <a:lnTo>
                    <a:pt x="10231231" y="4383431"/>
                  </a:lnTo>
                  <a:lnTo>
                    <a:pt x="10237911" y="4430003"/>
                  </a:lnTo>
                  <a:lnTo>
                    <a:pt x="10244175" y="4476709"/>
                  </a:lnTo>
                  <a:lnTo>
                    <a:pt x="10250019" y="4523546"/>
                  </a:lnTo>
                  <a:lnTo>
                    <a:pt x="10255443" y="4570512"/>
                  </a:lnTo>
                  <a:lnTo>
                    <a:pt x="10260444" y="4617607"/>
                  </a:lnTo>
                  <a:lnTo>
                    <a:pt x="10265021" y="4664826"/>
                  </a:lnTo>
                  <a:lnTo>
                    <a:pt x="10269170" y="4712169"/>
                  </a:lnTo>
                  <a:lnTo>
                    <a:pt x="10272892" y="4759634"/>
                  </a:lnTo>
                  <a:lnTo>
                    <a:pt x="10276182" y="4807219"/>
                  </a:lnTo>
                  <a:lnTo>
                    <a:pt x="10279041" y="4854921"/>
                  </a:lnTo>
                  <a:lnTo>
                    <a:pt x="10281464" y="4902739"/>
                  </a:lnTo>
                  <a:lnTo>
                    <a:pt x="10283452" y="4950671"/>
                  </a:lnTo>
                  <a:lnTo>
                    <a:pt x="10285001" y="4998715"/>
                  </a:lnTo>
                  <a:lnTo>
                    <a:pt x="10286110" y="5046869"/>
                  </a:lnTo>
                  <a:lnTo>
                    <a:pt x="10286777" y="5095131"/>
                  </a:lnTo>
                  <a:lnTo>
                    <a:pt x="10287000" y="5143500"/>
                  </a:lnTo>
                  <a:lnTo>
                    <a:pt x="10286777" y="5191868"/>
                  </a:lnTo>
                  <a:lnTo>
                    <a:pt x="10286110" y="5240130"/>
                  </a:lnTo>
                  <a:lnTo>
                    <a:pt x="10285001" y="5288284"/>
                  </a:lnTo>
                  <a:lnTo>
                    <a:pt x="10283452" y="5336328"/>
                  </a:lnTo>
                  <a:lnTo>
                    <a:pt x="10281464" y="5384260"/>
                  </a:lnTo>
                  <a:lnTo>
                    <a:pt x="10279041" y="5432078"/>
                  </a:lnTo>
                  <a:lnTo>
                    <a:pt x="10276182" y="5479780"/>
                  </a:lnTo>
                  <a:lnTo>
                    <a:pt x="10272892" y="5527365"/>
                  </a:lnTo>
                  <a:lnTo>
                    <a:pt x="10269170" y="5574830"/>
                  </a:lnTo>
                  <a:lnTo>
                    <a:pt x="10265021" y="5622173"/>
                  </a:lnTo>
                  <a:lnTo>
                    <a:pt x="10260444" y="5669393"/>
                  </a:lnTo>
                  <a:lnTo>
                    <a:pt x="10255443" y="5716487"/>
                  </a:lnTo>
                  <a:lnTo>
                    <a:pt x="10250019" y="5763453"/>
                  </a:lnTo>
                  <a:lnTo>
                    <a:pt x="10244175" y="5810290"/>
                  </a:lnTo>
                  <a:lnTo>
                    <a:pt x="10237911" y="5856996"/>
                  </a:lnTo>
                  <a:lnTo>
                    <a:pt x="10231231" y="5903568"/>
                  </a:lnTo>
                  <a:lnTo>
                    <a:pt x="10224135" y="5950005"/>
                  </a:lnTo>
                  <a:lnTo>
                    <a:pt x="10216627" y="5996305"/>
                  </a:lnTo>
                  <a:lnTo>
                    <a:pt x="10208708" y="6042466"/>
                  </a:lnTo>
                  <a:lnTo>
                    <a:pt x="10200379" y="6088486"/>
                  </a:lnTo>
                  <a:lnTo>
                    <a:pt x="10191643" y="6134363"/>
                  </a:lnTo>
                  <a:lnTo>
                    <a:pt x="10182502" y="6180094"/>
                  </a:lnTo>
                  <a:lnTo>
                    <a:pt x="10172957" y="6225679"/>
                  </a:lnTo>
                  <a:lnTo>
                    <a:pt x="10163012" y="6271115"/>
                  </a:lnTo>
                  <a:lnTo>
                    <a:pt x="10152666" y="6316400"/>
                  </a:lnTo>
                  <a:lnTo>
                    <a:pt x="10141924" y="6361532"/>
                  </a:lnTo>
                  <a:lnTo>
                    <a:pt x="10130785" y="6406510"/>
                  </a:lnTo>
                  <a:lnTo>
                    <a:pt x="10119254" y="6451331"/>
                  </a:lnTo>
                  <a:lnTo>
                    <a:pt x="10107330" y="6495994"/>
                  </a:lnTo>
                  <a:lnTo>
                    <a:pt x="10095017" y="6540496"/>
                  </a:lnTo>
                  <a:lnTo>
                    <a:pt x="10082316" y="6584835"/>
                  </a:lnTo>
                  <a:lnTo>
                    <a:pt x="10069229" y="6629010"/>
                  </a:lnTo>
                  <a:lnTo>
                    <a:pt x="10055758" y="6673019"/>
                  </a:lnTo>
                  <a:lnTo>
                    <a:pt x="10041905" y="6716860"/>
                  </a:lnTo>
                  <a:lnTo>
                    <a:pt x="10027672" y="6760530"/>
                  </a:lnTo>
                  <a:lnTo>
                    <a:pt x="10013062" y="6804028"/>
                  </a:lnTo>
                  <a:lnTo>
                    <a:pt x="9982714" y="6890500"/>
                  </a:lnTo>
                  <a:lnTo>
                    <a:pt x="9950877" y="6976260"/>
                  </a:lnTo>
                  <a:lnTo>
                    <a:pt x="9917566" y="7061293"/>
                  </a:lnTo>
                  <a:lnTo>
                    <a:pt x="9882798" y="7145582"/>
                  </a:lnTo>
                  <a:lnTo>
                    <a:pt x="9846587" y="7229113"/>
                  </a:lnTo>
                  <a:lnTo>
                    <a:pt x="9808950" y="7311869"/>
                  </a:lnTo>
                  <a:lnTo>
                    <a:pt x="9769901" y="7393836"/>
                  </a:lnTo>
                  <a:lnTo>
                    <a:pt x="9729457" y="7474998"/>
                  </a:lnTo>
                  <a:lnTo>
                    <a:pt x="9687632" y="7555339"/>
                  </a:lnTo>
                  <a:lnTo>
                    <a:pt x="9644443" y="7634844"/>
                  </a:lnTo>
                  <a:lnTo>
                    <a:pt x="9599904" y="7713497"/>
                  </a:lnTo>
                  <a:lnTo>
                    <a:pt x="9554032" y="7791282"/>
                  </a:lnTo>
                  <a:lnTo>
                    <a:pt x="9506842" y="7868185"/>
                  </a:lnTo>
                  <a:lnTo>
                    <a:pt x="9458350" y="7944189"/>
                  </a:lnTo>
                  <a:lnTo>
                    <a:pt x="9408571" y="8019279"/>
                  </a:lnTo>
                  <a:lnTo>
                    <a:pt x="9357520" y="8093440"/>
                  </a:lnTo>
                  <a:lnTo>
                    <a:pt x="9305213" y="8166656"/>
                  </a:lnTo>
                  <a:lnTo>
                    <a:pt x="9251666" y="8238911"/>
                  </a:lnTo>
                  <a:lnTo>
                    <a:pt x="9196894" y="8310189"/>
                  </a:lnTo>
                  <a:lnTo>
                    <a:pt x="9140913" y="8380476"/>
                  </a:lnTo>
                  <a:lnTo>
                    <a:pt x="9083739" y="8449756"/>
                  </a:lnTo>
                  <a:lnTo>
                    <a:pt x="9025386" y="8518013"/>
                  </a:lnTo>
                  <a:lnTo>
                    <a:pt x="8965870" y="8585232"/>
                  </a:lnTo>
                  <a:lnTo>
                    <a:pt x="8905208" y="8651397"/>
                  </a:lnTo>
                  <a:lnTo>
                    <a:pt x="8843414" y="8716493"/>
                  </a:lnTo>
                  <a:lnTo>
                    <a:pt x="8780503" y="8780503"/>
                  </a:lnTo>
                  <a:lnTo>
                    <a:pt x="8716493" y="8843414"/>
                  </a:lnTo>
                  <a:lnTo>
                    <a:pt x="8651397" y="8905208"/>
                  </a:lnTo>
                  <a:lnTo>
                    <a:pt x="8585232" y="8965870"/>
                  </a:lnTo>
                  <a:lnTo>
                    <a:pt x="8518013" y="9025386"/>
                  </a:lnTo>
                  <a:lnTo>
                    <a:pt x="8449756" y="9083739"/>
                  </a:lnTo>
                  <a:lnTo>
                    <a:pt x="8380476" y="9140913"/>
                  </a:lnTo>
                  <a:lnTo>
                    <a:pt x="8310189" y="9196894"/>
                  </a:lnTo>
                  <a:lnTo>
                    <a:pt x="8238911" y="9251666"/>
                  </a:lnTo>
                  <a:lnTo>
                    <a:pt x="8166656" y="9305213"/>
                  </a:lnTo>
                  <a:lnTo>
                    <a:pt x="8093440" y="9357520"/>
                  </a:lnTo>
                  <a:lnTo>
                    <a:pt x="8019279" y="9408571"/>
                  </a:lnTo>
                  <a:lnTo>
                    <a:pt x="7944189" y="9458350"/>
                  </a:lnTo>
                  <a:lnTo>
                    <a:pt x="7868185" y="9506842"/>
                  </a:lnTo>
                  <a:lnTo>
                    <a:pt x="7791282" y="9554032"/>
                  </a:lnTo>
                  <a:lnTo>
                    <a:pt x="7713497" y="9599904"/>
                  </a:lnTo>
                  <a:lnTo>
                    <a:pt x="7634844" y="9644443"/>
                  </a:lnTo>
                  <a:lnTo>
                    <a:pt x="7555339" y="9687632"/>
                  </a:lnTo>
                  <a:lnTo>
                    <a:pt x="7474998" y="9729457"/>
                  </a:lnTo>
                  <a:lnTo>
                    <a:pt x="7393836" y="9769901"/>
                  </a:lnTo>
                  <a:lnTo>
                    <a:pt x="7311869" y="9808950"/>
                  </a:lnTo>
                  <a:lnTo>
                    <a:pt x="7229113" y="9846587"/>
                  </a:lnTo>
                  <a:lnTo>
                    <a:pt x="7145582" y="9882798"/>
                  </a:lnTo>
                  <a:lnTo>
                    <a:pt x="7061293" y="9917566"/>
                  </a:lnTo>
                  <a:lnTo>
                    <a:pt x="6976260" y="9950877"/>
                  </a:lnTo>
                  <a:lnTo>
                    <a:pt x="6890500" y="9982714"/>
                  </a:lnTo>
                  <a:lnTo>
                    <a:pt x="6804028" y="10013062"/>
                  </a:lnTo>
                  <a:lnTo>
                    <a:pt x="6760530" y="10027672"/>
                  </a:lnTo>
                  <a:lnTo>
                    <a:pt x="6716860" y="10041905"/>
                  </a:lnTo>
                  <a:lnTo>
                    <a:pt x="6673019" y="10055758"/>
                  </a:lnTo>
                  <a:lnTo>
                    <a:pt x="6629010" y="10069229"/>
                  </a:lnTo>
                  <a:lnTo>
                    <a:pt x="6584835" y="10082316"/>
                  </a:lnTo>
                  <a:lnTo>
                    <a:pt x="6540496" y="10095017"/>
                  </a:lnTo>
                  <a:lnTo>
                    <a:pt x="6495994" y="10107330"/>
                  </a:lnTo>
                  <a:lnTo>
                    <a:pt x="6451331" y="10119254"/>
                  </a:lnTo>
                  <a:lnTo>
                    <a:pt x="6406510" y="10130785"/>
                  </a:lnTo>
                  <a:lnTo>
                    <a:pt x="6361532" y="10141924"/>
                  </a:lnTo>
                  <a:lnTo>
                    <a:pt x="6316400" y="10152666"/>
                  </a:lnTo>
                  <a:lnTo>
                    <a:pt x="6271115" y="10163012"/>
                  </a:lnTo>
                  <a:lnTo>
                    <a:pt x="6225679" y="10172957"/>
                  </a:lnTo>
                  <a:lnTo>
                    <a:pt x="6180094" y="10182502"/>
                  </a:lnTo>
                  <a:lnTo>
                    <a:pt x="6134363" y="10191643"/>
                  </a:lnTo>
                  <a:lnTo>
                    <a:pt x="6088486" y="10200379"/>
                  </a:lnTo>
                  <a:lnTo>
                    <a:pt x="6042466" y="10208708"/>
                  </a:lnTo>
                  <a:lnTo>
                    <a:pt x="5996305" y="10216627"/>
                  </a:lnTo>
                  <a:lnTo>
                    <a:pt x="5950005" y="10224135"/>
                  </a:lnTo>
                  <a:lnTo>
                    <a:pt x="5903568" y="10231231"/>
                  </a:lnTo>
                  <a:lnTo>
                    <a:pt x="5856996" y="10237911"/>
                  </a:lnTo>
                  <a:lnTo>
                    <a:pt x="5810290" y="10244175"/>
                  </a:lnTo>
                  <a:lnTo>
                    <a:pt x="5763453" y="10250019"/>
                  </a:lnTo>
                  <a:lnTo>
                    <a:pt x="5716487" y="10255443"/>
                  </a:lnTo>
                  <a:lnTo>
                    <a:pt x="5669393" y="10260444"/>
                  </a:lnTo>
                  <a:lnTo>
                    <a:pt x="5622173" y="10265021"/>
                  </a:lnTo>
                  <a:lnTo>
                    <a:pt x="5574830" y="10269170"/>
                  </a:lnTo>
                  <a:lnTo>
                    <a:pt x="5527365" y="10272892"/>
                  </a:lnTo>
                  <a:lnTo>
                    <a:pt x="5479780" y="10276182"/>
                  </a:lnTo>
                  <a:lnTo>
                    <a:pt x="5432078" y="10279041"/>
                  </a:lnTo>
                  <a:lnTo>
                    <a:pt x="5384260" y="10281464"/>
                  </a:lnTo>
                  <a:lnTo>
                    <a:pt x="5336328" y="10283452"/>
                  </a:lnTo>
                  <a:lnTo>
                    <a:pt x="5288284" y="10285001"/>
                  </a:lnTo>
                  <a:lnTo>
                    <a:pt x="5240130" y="10286110"/>
                  </a:lnTo>
                  <a:lnTo>
                    <a:pt x="5191868" y="10286777"/>
                  </a:lnTo>
                  <a:lnTo>
                    <a:pt x="5143500" y="10287000"/>
                  </a:lnTo>
                  <a:close/>
                </a:path>
              </a:pathLst>
            </a:custGeom>
            <a:solidFill>
              <a:srgbClr val="F74E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057400"/>
              <a:ext cx="3928745" cy="8229600"/>
            </a:xfrm>
            <a:custGeom>
              <a:avLst/>
              <a:gdLst/>
              <a:ahLst/>
              <a:cxnLst/>
              <a:rect l="l" t="t" r="r" b="b"/>
              <a:pathLst>
                <a:path w="3928745" h="8229600">
                  <a:moveTo>
                    <a:pt x="0" y="8229598"/>
                  </a:moveTo>
                  <a:lnTo>
                    <a:pt x="0" y="0"/>
                  </a:lnTo>
                  <a:lnTo>
                    <a:pt x="3928389" y="0"/>
                  </a:lnTo>
                  <a:lnTo>
                    <a:pt x="3928389" y="8229598"/>
                  </a:lnTo>
                  <a:lnTo>
                    <a:pt x="0" y="8229598"/>
                  </a:lnTo>
                  <a:close/>
                </a:path>
              </a:pathLst>
            </a:custGeom>
            <a:solidFill>
              <a:srgbClr val="66A26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060123" y="2057400"/>
              <a:ext cx="6228080" cy="8229600"/>
            </a:xfrm>
            <a:custGeom>
              <a:avLst/>
              <a:gdLst/>
              <a:ahLst/>
              <a:cxnLst/>
              <a:rect l="l" t="t" r="r" b="b"/>
              <a:pathLst>
                <a:path w="6228080" h="8229600">
                  <a:moveTo>
                    <a:pt x="6227876" y="8229600"/>
                  </a:moveTo>
                  <a:lnTo>
                    <a:pt x="0" y="8229600"/>
                  </a:lnTo>
                  <a:lnTo>
                    <a:pt x="4751501" y="0"/>
                  </a:lnTo>
                  <a:lnTo>
                    <a:pt x="6227876" y="2557081"/>
                  </a:lnTo>
                  <a:lnTo>
                    <a:pt x="6227876" y="8229600"/>
                  </a:lnTo>
                  <a:close/>
                </a:path>
              </a:pathLst>
            </a:custGeom>
            <a:solidFill>
              <a:srgbClr val="1258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769767" y="3100572"/>
            <a:ext cx="6748780" cy="2821940"/>
          </a:xfrm>
          <a:prstGeom prst="rect">
            <a:avLst/>
          </a:prstGeom>
        </p:spPr>
        <p:txBody>
          <a:bodyPr vert="horz" wrap="square" lIns="0" tIns="154940" rIns="0" bIns="0" rtlCol="0">
            <a:spAutoFit/>
          </a:bodyPr>
          <a:lstStyle/>
          <a:p>
            <a:pPr marL="848360" marR="5080" indent="-836294">
              <a:lnSpc>
                <a:spcPts val="10500"/>
              </a:lnSpc>
              <a:spcBef>
                <a:spcPts val="1220"/>
              </a:spcBef>
            </a:pPr>
            <a:r>
              <a:rPr sz="9600" spc="-5" dirty="0">
                <a:solidFill>
                  <a:srgbClr val="ECECEC"/>
                </a:solidFill>
              </a:rPr>
              <a:t>Глобальные  </a:t>
            </a:r>
            <a:r>
              <a:rPr sz="9600" spc="-40" dirty="0">
                <a:solidFill>
                  <a:srgbClr val="ECECEC"/>
                </a:solidFill>
              </a:rPr>
              <a:t>тренды</a:t>
            </a:r>
            <a:r>
              <a:rPr sz="9600" spc="-434" dirty="0">
                <a:solidFill>
                  <a:srgbClr val="ECECEC"/>
                </a:solidFill>
              </a:rPr>
              <a:t> </a:t>
            </a:r>
            <a:r>
              <a:rPr sz="9600" spc="110" dirty="0">
                <a:solidFill>
                  <a:srgbClr val="ECECEC"/>
                </a:solidFill>
              </a:rPr>
              <a:t>в</a:t>
            </a:r>
            <a:endParaRPr sz="9600"/>
          </a:p>
        </p:txBody>
      </p:sp>
      <p:sp>
        <p:nvSpPr>
          <p:cNvPr id="7" name="object 7"/>
          <p:cNvSpPr txBox="1"/>
          <p:nvPr/>
        </p:nvSpPr>
        <p:spPr>
          <a:xfrm>
            <a:off x="7939154" y="1412273"/>
            <a:ext cx="2409825" cy="10350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1305" marR="5080" indent="-269240">
              <a:lnSpc>
                <a:spcPct val="106900"/>
              </a:lnSpc>
              <a:spcBef>
                <a:spcPts val="95"/>
              </a:spcBef>
            </a:pPr>
            <a:r>
              <a:rPr sz="3100" spc="90" dirty="0">
                <a:solidFill>
                  <a:srgbClr val="ECECEC"/>
                </a:solidFill>
                <a:latin typeface="Tahoma"/>
                <a:cs typeface="Tahoma"/>
              </a:rPr>
              <a:t>В</a:t>
            </a:r>
            <a:r>
              <a:rPr sz="3100" spc="-5" dirty="0">
                <a:solidFill>
                  <a:srgbClr val="ECECEC"/>
                </a:solidFill>
                <a:latin typeface="Tahoma"/>
                <a:cs typeface="Tahoma"/>
              </a:rPr>
              <a:t>ы</a:t>
            </a:r>
            <a:r>
              <a:rPr sz="3100" spc="120" dirty="0">
                <a:solidFill>
                  <a:srgbClr val="ECECEC"/>
                </a:solidFill>
                <a:latin typeface="Tahoma"/>
                <a:cs typeface="Tahoma"/>
              </a:rPr>
              <a:t>с</a:t>
            </a:r>
            <a:r>
              <a:rPr sz="3100" spc="-135" dirty="0">
                <a:solidFill>
                  <a:srgbClr val="ECECEC"/>
                </a:solidFill>
                <a:latin typeface="Tahoma"/>
                <a:cs typeface="Tahoma"/>
              </a:rPr>
              <a:t>т</a:t>
            </a:r>
            <a:r>
              <a:rPr sz="3100" spc="25" dirty="0">
                <a:solidFill>
                  <a:srgbClr val="ECECEC"/>
                </a:solidFill>
                <a:latin typeface="Tahoma"/>
                <a:cs typeface="Tahoma"/>
              </a:rPr>
              <a:t>у</a:t>
            </a:r>
            <a:r>
              <a:rPr sz="3100" spc="15" dirty="0">
                <a:solidFill>
                  <a:srgbClr val="ECECEC"/>
                </a:solidFill>
                <a:latin typeface="Tahoma"/>
                <a:cs typeface="Tahoma"/>
              </a:rPr>
              <a:t>п</a:t>
            </a:r>
            <a:r>
              <a:rPr sz="3100" spc="-80" dirty="0">
                <a:solidFill>
                  <a:srgbClr val="ECECEC"/>
                </a:solidFill>
                <a:latin typeface="Tahoma"/>
                <a:cs typeface="Tahoma"/>
              </a:rPr>
              <a:t>л</a:t>
            </a:r>
            <a:r>
              <a:rPr sz="3100" spc="-5" dirty="0">
                <a:solidFill>
                  <a:srgbClr val="ECECEC"/>
                </a:solidFill>
                <a:latin typeface="Tahoma"/>
                <a:cs typeface="Tahoma"/>
              </a:rPr>
              <a:t>е</a:t>
            </a:r>
            <a:r>
              <a:rPr sz="3100" spc="40" dirty="0">
                <a:solidFill>
                  <a:srgbClr val="ECECEC"/>
                </a:solidFill>
                <a:latin typeface="Tahoma"/>
                <a:cs typeface="Tahoma"/>
              </a:rPr>
              <a:t>н</a:t>
            </a:r>
            <a:r>
              <a:rPr sz="3100" spc="45" dirty="0">
                <a:solidFill>
                  <a:srgbClr val="ECECEC"/>
                </a:solidFill>
                <a:latin typeface="Tahoma"/>
                <a:cs typeface="Tahoma"/>
              </a:rPr>
              <a:t>и</a:t>
            </a:r>
            <a:r>
              <a:rPr sz="3100" spc="-35" dirty="0">
                <a:solidFill>
                  <a:srgbClr val="ECECEC"/>
                </a:solidFill>
                <a:latin typeface="Tahoma"/>
                <a:cs typeface="Tahoma"/>
              </a:rPr>
              <a:t>я  </a:t>
            </a:r>
            <a:r>
              <a:rPr sz="3100" spc="20" dirty="0">
                <a:solidFill>
                  <a:srgbClr val="ECECEC"/>
                </a:solidFill>
                <a:latin typeface="Tahoma"/>
                <a:cs typeface="Tahoma"/>
              </a:rPr>
              <a:t>экспертов</a:t>
            </a:r>
            <a:endParaRPr sz="310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04270" y="5767572"/>
            <a:ext cx="7079615" cy="405701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12065" marR="5080" algn="ctr">
              <a:lnSpc>
                <a:spcPts val="10500"/>
              </a:lnSpc>
              <a:spcBef>
                <a:spcPts val="1300"/>
              </a:spcBef>
            </a:pPr>
            <a:r>
              <a:rPr sz="9600" spc="95" dirty="0">
                <a:solidFill>
                  <a:srgbClr val="ECECEC"/>
                </a:solidFill>
                <a:latin typeface="Tahoma"/>
                <a:cs typeface="Tahoma"/>
              </a:rPr>
              <a:t>экономике</a:t>
            </a:r>
            <a:r>
              <a:rPr sz="9600" spc="-500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9600" spc="165" dirty="0">
                <a:solidFill>
                  <a:srgbClr val="ECECEC"/>
                </a:solidFill>
                <a:latin typeface="Tahoma"/>
                <a:cs typeface="Tahoma"/>
              </a:rPr>
              <a:t>и </a:t>
            </a:r>
            <a:r>
              <a:rPr sz="9600" spc="-2985" dirty="0">
                <a:solidFill>
                  <a:srgbClr val="ECECEC"/>
                </a:solidFill>
                <a:latin typeface="Tahoma"/>
                <a:cs typeface="Tahoma"/>
              </a:rPr>
              <a:t> </a:t>
            </a:r>
            <a:r>
              <a:rPr sz="9600" spc="65" dirty="0">
                <a:solidFill>
                  <a:srgbClr val="ECECEC"/>
                </a:solidFill>
                <a:latin typeface="Tahoma"/>
                <a:cs typeface="Tahoma"/>
              </a:rPr>
              <a:t>обществе</a:t>
            </a:r>
            <a:endParaRPr sz="9600">
              <a:latin typeface="Tahoma"/>
              <a:cs typeface="Tahoma"/>
            </a:endParaRPr>
          </a:p>
          <a:p>
            <a:pPr marL="1470660" marR="1463040" algn="ctr">
              <a:lnSpc>
                <a:spcPct val="115799"/>
              </a:lnSpc>
              <a:spcBef>
                <a:spcPts val="90"/>
              </a:spcBef>
            </a:pPr>
            <a:r>
              <a:rPr sz="3400" spc="5" dirty="0">
                <a:solidFill>
                  <a:srgbClr val="ECECEC"/>
                </a:solidFill>
                <a:latin typeface="Microsoft Sans Serif"/>
                <a:cs typeface="Microsoft Sans Serif"/>
              </a:rPr>
              <a:t>Ольга </a:t>
            </a:r>
            <a:r>
              <a:rPr sz="3400" spc="-40" dirty="0">
                <a:solidFill>
                  <a:srgbClr val="ECECEC"/>
                </a:solidFill>
                <a:latin typeface="Microsoft Sans Serif"/>
                <a:cs typeface="Microsoft Sans Serif"/>
              </a:rPr>
              <a:t>Назайкинская </a:t>
            </a:r>
            <a:r>
              <a:rPr sz="3400" spc="-890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3400" spc="-70" dirty="0">
                <a:solidFill>
                  <a:srgbClr val="ECECEC"/>
                </a:solidFill>
                <a:latin typeface="Microsoft Sans Serif"/>
                <a:cs typeface="Microsoft Sans Serif"/>
              </a:rPr>
              <a:t>Алексей</a:t>
            </a:r>
            <a:r>
              <a:rPr sz="3400" spc="-40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3400" spc="15" dirty="0">
                <a:solidFill>
                  <a:srgbClr val="ECECEC"/>
                </a:solidFill>
                <a:latin typeface="Microsoft Sans Serif"/>
                <a:cs typeface="Microsoft Sans Serif"/>
              </a:rPr>
              <a:t>Калинин</a:t>
            </a:r>
            <a:endParaRPr sz="34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346" y="281687"/>
            <a:ext cx="17611724" cy="9725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9272" y="127599"/>
            <a:ext cx="17611724" cy="100298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7145" y="185338"/>
            <a:ext cx="17316449" cy="99155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97344" y="3554593"/>
            <a:ext cx="2447925" cy="2447925"/>
          </a:xfrm>
          <a:custGeom>
            <a:avLst/>
            <a:gdLst/>
            <a:ahLst/>
            <a:cxnLst/>
            <a:rect l="l" t="t" r="r" b="b"/>
            <a:pathLst>
              <a:path w="2447925" h="2447925">
                <a:moveTo>
                  <a:pt x="1223962" y="2447924"/>
                </a:moveTo>
                <a:lnTo>
                  <a:pt x="1175901" y="2446998"/>
                </a:lnTo>
                <a:lnTo>
                  <a:pt x="1128310" y="2444242"/>
                </a:lnTo>
                <a:lnTo>
                  <a:pt x="1081222" y="2439690"/>
                </a:lnTo>
                <a:lnTo>
                  <a:pt x="1034672" y="2433376"/>
                </a:lnTo>
                <a:lnTo>
                  <a:pt x="988692" y="2425334"/>
                </a:lnTo>
                <a:lnTo>
                  <a:pt x="943319" y="2415599"/>
                </a:lnTo>
                <a:lnTo>
                  <a:pt x="898584" y="2404203"/>
                </a:lnTo>
                <a:lnTo>
                  <a:pt x="854523" y="2391182"/>
                </a:lnTo>
                <a:lnTo>
                  <a:pt x="811170" y="2376569"/>
                </a:lnTo>
                <a:lnTo>
                  <a:pt x="768558" y="2360398"/>
                </a:lnTo>
                <a:lnTo>
                  <a:pt x="726721" y="2342704"/>
                </a:lnTo>
                <a:lnTo>
                  <a:pt x="685694" y="2323519"/>
                </a:lnTo>
                <a:lnTo>
                  <a:pt x="645511" y="2302879"/>
                </a:lnTo>
                <a:lnTo>
                  <a:pt x="606205" y="2280818"/>
                </a:lnTo>
                <a:lnTo>
                  <a:pt x="567810" y="2257368"/>
                </a:lnTo>
                <a:lnTo>
                  <a:pt x="530361" y="2232565"/>
                </a:lnTo>
                <a:lnTo>
                  <a:pt x="493892" y="2206442"/>
                </a:lnTo>
                <a:lnTo>
                  <a:pt x="458436" y="2179034"/>
                </a:lnTo>
                <a:lnTo>
                  <a:pt x="424028" y="2150373"/>
                </a:lnTo>
                <a:lnTo>
                  <a:pt x="390701" y="2120496"/>
                </a:lnTo>
                <a:lnTo>
                  <a:pt x="358490" y="2089434"/>
                </a:lnTo>
                <a:lnTo>
                  <a:pt x="327428" y="2057223"/>
                </a:lnTo>
                <a:lnTo>
                  <a:pt x="297550" y="2023896"/>
                </a:lnTo>
                <a:lnTo>
                  <a:pt x="268890" y="1989488"/>
                </a:lnTo>
                <a:lnTo>
                  <a:pt x="241482" y="1954032"/>
                </a:lnTo>
                <a:lnTo>
                  <a:pt x="215359" y="1917563"/>
                </a:lnTo>
                <a:lnTo>
                  <a:pt x="190556" y="1880114"/>
                </a:lnTo>
                <a:lnTo>
                  <a:pt x="167106" y="1841719"/>
                </a:lnTo>
                <a:lnTo>
                  <a:pt x="145044" y="1802413"/>
                </a:lnTo>
                <a:lnTo>
                  <a:pt x="124404" y="1762230"/>
                </a:lnTo>
                <a:lnTo>
                  <a:pt x="105220" y="1721203"/>
                </a:lnTo>
                <a:lnTo>
                  <a:pt x="87526" y="1679366"/>
                </a:lnTo>
                <a:lnTo>
                  <a:pt x="71355" y="1636754"/>
                </a:lnTo>
                <a:lnTo>
                  <a:pt x="56742" y="1593401"/>
                </a:lnTo>
                <a:lnTo>
                  <a:pt x="43721" y="1549340"/>
                </a:lnTo>
                <a:lnTo>
                  <a:pt x="32325" y="1504605"/>
                </a:lnTo>
                <a:lnTo>
                  <a:pt x="22590" y="1459232"/>
                </a:lnTo>
                <a:lnTo>
                  <a:pt x="14548" y="1413252"/>
                </a:lnTo>
                <a:lnTo>
                  <a:pt x="8234" y="1366702"/>
                </a:lnTo>
                <a:lnTo>
                  <a:pt x="3682" y="1319614"/>
                </a:lnTo>
                <a:lnTo>
                  <a:pt x="926" y="1272023"/>
                </a:lnTo>
                <a:lnTo>
                  <a:pt x="0" y="1223962"/>
                </a:lnTo>
                <a:lnTo>
                  <a:pt x="926" y="1175901"/>
                </a:lnTo>
                <a:lnTo>
                  <a:pt x="3682" y="1128310"/>
                </a:lnTo>
                <a:lnTo>
                  <a:pt x="8234" y="1081222"/>
                </a:lnTo>
                <a:lnTo>
                  <a:pt x="14548" y="1034672"/>
                </a:lnTo>
                <a:lnTo>
                  <a:pt x="22590" y="988692"/>
                </a:lnTo>
                <a:lnTo>
                  <a:pt x="32325" y="943319"/>
                </a:lnTo>
                <a:lnTo>
                  <a:pt x="43721" y="898584"/>
                </a:lnTo>
                <a:lnTo>
                  <a:pt x="56742" y="854523"/>
                </a:lnTo>
                <a:lnTo>
                  <a:pt x="71355" y="811170"/>
                </a:lnTo>
                <a:lnTo>
                  <a:pt x="87526" y="768558"/>
                </a:lnTo>
                <a:lnTo>
                  <a:pt x="105220" y="726721"/>
                </a:lnTo>
                <a:lnTo>
                  <a:pt x="124404" y="685694"/>
                </a:lnTo>
                <a:lnTo>
                  <a:pt x="145044" y="645511"/>
                </a:lnTo>
                <a:lnTo>
                  <a:pt x="167106" y="606205"/>
                </a:lnTo>
                <a:lnTo>
                  <a:pt x="190556" y="567810"/>
                </a:lnTo>
                <a:lnTo>
                  <a:pt x="215359" y="530361"/>
                </a:lnTo>
                <a:lnTo>
                  <a:pt x="241482" y="493892"/>
                </a:lnTo>
                <a:lnTo>
                  <a:pt x="268890" y="458436"/>
                </a:lnTo>
                <a:lnTo>
                  <a:pt x="297550" y="424028"/>
                </a:lnTo>
                <a:lnTo>
                  <a:pt x="327428" y="390701"/>
                </a:lnTo>
                <a:lnTo>
                  <a:pt x="358490" y="358490"/>
                </a:lnTo>
                <a:lnTo>
                  <a:pt x="390701" y="327428"/>
                </a:lnTo>
                <a:lnTo>
                  <a:pt x="424028" y="297550"/>
                </a:lnTo>
                <a:lnTo>
                  <a:pt x="458436" y="268890"/>
                </a:lnTo>
                <a:lnTo>
                  <a:pt x="493892" y="241482"/>
                </a:lnTo>
                <a:lnTo>
                  <a:pt x="530361" y="215359"/>
                </a:lnTo>
                <a:lnTo>
                  <a:pt x="567810" y="190556"/>
                </a:lnTo>
                <a:lnTo>
                  <a:pt x="606205" y="167106"/>
                </a:lnTo>
                <a:lnTo>
                  <a:pt x="645511" y="145044"/>
                </a:lnTo>
                <a:lnTo>
                  <a:pt x="685694" y="124404"/>
                </a:lnTo>
                <a:lnTo>
                  <a:pt x="726721" y="105220"/>
                </a:lnTo>
                <a:lnTo>
                  <a:pt x="768558" y="87526"/>
                </a:lnTo>
                <a:lnTo>
                  <a:pt x="811170" y="71355"/>
                </a:lnTo>
                <a:lnTo>
                  <a:pt x="854523" y="56742"/>
                </a:lnTo>
                <a:lnTo>
                  <a:pt x="898584" y="43721"/>
                </a:lnTo>
                <a:lnTo>
                  <a:pt x="943319" y="32325"/>
                </a:lnTo>
                <a:lnTo>
                  <a:pt x="988692" y="22590"/>
                </a:lnTo>
                <a:lnTo>
                  <a:pt x="1034672" y="14548"/>
                </a:lnTo>
                <a:lnTo>
                  <a:pt x="1081222" y="8234"/>
                </a:lnTo>
                <a:lnTo>
                  <a:pt x="1128310" y="3682"/>
                </a:lnTo>
                <a:lnTo>
                  <a:pt x="1175901" y="926"/>
                </a:lnTo>
                <a:lnTo>
                  <a:pt x="1223962" y="0"/>
                </a:lnTo>
                <a:lnTo>
                  <a:pt x="1272023" y="926"/>
                </a:lnTo>
                <a:lnTo>
                  <a:pt x="1319614" y="3682"/>
                </a:lnTo>
                <a:lnTo>
                  <a:pt x="1366702" y="8234"/>
                </a:lnTo>
                <a:lnTo>
                  <a:pt x="1413252" y="14548"/>
                </a:lnTo>
                <a:lnTo>
                  <a:pt x="1459232" y="22590"/>
                </a:lnTo>
                <a:lnTo>
                  <a:pt x="1504605" y="32325"/>
                </a:lnTo>
                <a:lnTo>
                  <a:pt x="1549340" y="43721"/>
                </a:lnTo>
                <a:lnTo>
                  <a:pt x="1593401" y="56742"/>
                </a:lnTo>
                <a:lnTo>
                  <a:pt x="1636754" y="71355"/>
                </a:lnTo>
                <a:lnTo>
                  <a:pt x="1679366" y="87526"/>
                </a:lnTo>
                <a:lnTo>
                  <a:pt x="1721203" y="105220"/>
                </a:lnTo>
                <a:lnTo>
                  <a:pt x="1762230" y="124404"/>
                </a:lnTo>
                <a:lnTo>
                  <a:pt x="1802413" y="145044"/>
                </a:lnTo>
                <a:lnTo>
                  <a:pt x="1841719" y="167106"/>
                </a:lnTo>
                <a:lnTo>
                  <a:pt x="1880114" y="190556"/>
                </a:lnTo>
                <a:lnTo>
                  <a:pt x="1917563" y="215359"/>
                </a:lnTo>
                <a:lnTo>
                  <a:pt x="1954032" y="241482"/>
                </a:lnTo>
                <a:lnTo>
                  <a:pt x="1989488" y="268890"/>
                </a:lnTo>
                <a:lnTo>
                  <a:pt x="2023896" y="297550"/>
                </a:lnTo>
                <a:lnTo>
                  <a:pt x="2057223" y="327428"/>
                </a:lnTo>
                <a:lnTo>
                  <a:pt x="2089434" y="358490"/>
                </a:lnTo>
                <a:lnTo>
                  <a:pt x="2120496" y="390701"/>
                </a:lnTo>
                <a:lnTo>
                  <a:pt x="2150373" y="424028"/>
                </a:lnTo>
                <a:lnTo>
                  <a:pt x="2179034" y="458436"/>
                </a:lnTo>
                <a:lnTo>
                  <a:pt x="2206442" y="493892"/>
                </a:lnTo>
                <a:lnTo>
                  <a:pt x="2232565" y="530361"/>
                </a:lnTo>
                <a:lnTo>
                  <a:pt x="2257368" y="567810"/>
                </a:lnTo>
                <a:lnTo>
                  <a:pt x="2280818" y="606205"/>
                </a:lnTo>
                <a:lnTo>
                  <a:pt x="2302879" y="645511"/>
                </a:lnTo>
                <a:lnTo>
                  <a:pt x="2323519" y="685694"/>
                </a:lnTo>
                <a:lnTo>
                  <a:pt x="2342704" y="726721"/>
                </a:lnTo>
                <a:lnTo>
                  <a:pt x="2360398" y="768558"/>
                </a:lnTo>
                <a:lnTo>
                  <a:pt x="2376569" y="811170"/>
                </a:lnTo>
                <a:lnTo>
                  <a:pt x="2391182" y="854523"/>
                </a:lnTo>
                <a:lnTo>
                  <a:pt x="2404203" y="898584"/>
                </a:lnTo>
                <a:lnTo>
                  <a:pt x="2415599" y="943319"/>
                </a:lnTo>
                <a:lnTo>
                  <a:pt x="2425334" y="988692"/>
                </a:lnTo>
                <a:lnTo>
                  <a:pt x="2433376" y="1034672"/>
                </a:lnTo>
                <a:lnTo>
                  <a:pt x="2439690" y="1081222"/>
                </a:lnTo>
                <a:lnTo>
                  <a:pt x="2444242" y="1128310"/>
                </a:lnTo>
                <a:lnTo>
                  <a:pt x="2446998" y="1175901"/>
                </a:lnTo>
                <a:lnTo>
                  <a:pt x="2447924" y="1223962"/>
                </a:lnTo>
                <a:lnTo>
                  <a:pt x="2446998" y="1272023"/>
                </a:lnTo>
                <a:lnTo>
                  <a:pt x="2444242" y="1319614"/>
                </a:lnTo>
                <a:lnTo>
                  <a:pt x="2439690" y="1366702"/>
                </a:lnTo>
                <a:lnTo>
                  <a:pt x="2433376" y="1413252"/>
                </a:lnTo>
                <a:lnTo>
                  <a:pt x="2425334" y="1459232"/>
                </a:lnTo>
                <a:lnTo>
                  <a:pt x="2415599" y="1504605"/>
                </a:lnTo>
                <a:lnTo>
                  <a:pt x="2404203" y="1549340"/>
                </a:lnTo>
                <a:lnTo>
                  <a:pt x="2391182" y="1593401"/>
                </a:lnTo>
                <a:lnTo>
                  <a:pt x="2376569" y="1636754"/>
                </a:lnTo>
                <a:lnTo>
                  <a:pt x="2360398" y="1679366"/>
                </a:lnTo>
                <a:lnTo>
                  <a:pt x="2342704" y="1721203"/>
                </a:lnTo>
                <a:lnTo>
                  <a:pt x="2323519" y="1762230"/>
                </a:lnTo>
                <a:lnTo>
                  <a:pt x="2302879" y="1802413"/>
                </a:lnTo>
                <a:lnTo>
                  <a:pt x="2280818" y="1841719"/>
                </a:lnTo>
                <a:lnTo>
                  <a:pt x="2257368" y="1880114"/>
                </a:lnTo>
                <a:lnTo>
                  <a:pt x="2232565" y="1917563"/>
                </a:lnTo>
                <a:lnTo>
                  <a:pt x="2206442" y="1954032"/>
                </a:lnTo>
                <a:lnTo>
                  <a:pt x="2179034" y="1989488"/>
                </a:lnTo>
                <a:lnTo>
                  <a:pt x="2150373" y="2023896"/>
                </a:lnTo>
                <a:lnTo>
                  <a:pt x="2120496" y="2057223"/>
                </a:lnTo>
                <a:lnTo>
                  <a:pt x="2089434" y="2089434"/>
                </a:lnTo>
                <a:lnTo>
                  <a:pt x="2057223" y="2120496"/>
                </a:lnTo>
                <a:lnTo>
                  <a:pt x="2023896" y="2150373"/>
                </a:lnTo>
                <a:lnTo>
                  <a:pt x="1989488" y="2179034"/>
                </a:lnTo>
                <a:lnTo>
                  <a:pt x="1954032" y="2206442"/>
                </a:lnTo>
                <a:lnTo>
                  <a:pt x="1917563" y="2232565"/>
                </a:lnTo>
                <a:lnTo>
                  <a:pt x="1880114" y="2257368"/>
                </a:lnTo>
                <a:lnTo>
                  <a:pt x="1841719" y="2280818"/>
                </a:lnTo>
                <a:lnTo>
                  <a:pt x="1802413" y="2302879"/>
                </a:lnTo>
                <a:lnTo>
                  <a:pt x="1762230" y="2323519"/>
                </a:lnTo>
                <a:lnTo>
                  <a:pt x="1721203" y="2342704"/>
                </a:lnTo>
                <a:lnTo>
                  <a:pt x="1679366" y="2360398"/>
                </a:lnTo>
                <a:lnTo>
                  <a:pt x="1636754" y="2376569"/>
                </a:lnTo>
                <a:lnTo>
                  <a:pt x="1593401" y="2391182"/>
                </a:lnTo>
                <a:lnTo>
                  <a:pt x="1549340" y="2404203"/>
                </a:lnTo>
                <a:lnTo>
                  <a:pt x="1504605" y="2415599"/>
                </a:lnTo>
                <a:lnTo>
                  <a:pt x="1459232" y="2425334"/>
                </a:lnTo>
                <a:lnTo>
                  <a:pt x="1413252" y="2433376"/>
                </a:lnTo>
                <a:lnTo>
                  <a:pt x="1366702" y="2439690"/>
                </a:lnTo>
                <a:lnTo>
                  <a:pt x="1319614" y="2444242"/>
                </a:lnTo>
                <a:lnTo>
                  <a:pt x="1272023" y="2446998"/>
                </a:lnTo>
                <a:lnTo>
                  <a:pt x="1223962" y="2447924"/>
                </a:lnTo>
                <a:close/>
              </a:path>
            </a:pathLst>
          </a:custGeom>
          <a:solidFill>
            <a:srgbClr val="F1C24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6575" y="624917"/>
            <a:ext cx="4619624" cy="398144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17095" y="3410039"/>
            <a:ext cx="2275926" cy="109092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263784" y="1138630"/>
            <a:ext cx="9696450" cy="4286250"/>
            <a:chOff x="8263784" y="1138630"/>
            <a:chExt cx="9696450" cy="4286250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68213" y="1138630"/>
              <a:ext cx="8391524" cy="428624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63784" y="3422434"/>
              <a:ext cx="2208773" cy="105730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975445" y="5102482"/>
            <a:ext cx="9981565" cy="4850130"/>
            <a:chOff x="7975445" y="5102482"/>
            <a:chExt cx="9981565" cy="4850130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946483" y="5942391"/>
              <a:ext cx="8010525" cy="401002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975445" y="5102482"/>
              <a:ext cx="2315146" cy="1395574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111" y="6166937"/>
            <a:ext cx="6953249" cy="4120062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10435" y="90282"/>
            <a:ext cx="339534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30" dirty="0">
                <a:solidFill>
                  <a:srgbClr val="ECECEC"/>
                </a:solidFill>
                <a:latin typeface="Arial"/>
                <a:cs typeface="Arial"/>
              </a:rPr>
              <a:t>УРБАНИЗАЦИЯ</a:t>
            </a:r>
            <a:endParaRPr sz="3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392753" y="347136"/>
            <a:ext cx="5763260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b="1" spc="-30" dirty="0">
                <a:solidFill>
                  <a:srgbClr val="ECECEC"/>
                </a:solidFill>
                <a:latin typeface="Arial"/>
                <a:cs typeface="Arial"/>
              </a:rPr>
              <a:t>ГОРОДСКАЯ</a:t>
            </a:r>
            <a:r>
              <a:rPr sz="3400" b="1" spc="-130" dirty="0">
                <a:solidFill>
                  <a:srgbClr val="ECECEC"/>
                </a:solidFill>
                <a:latin typeface="Arial"/>
                <a:cs typeface="Arial"/>
              </a:rPr>
              <a:t> </a:t>
            </a:r>
            <a:r>
              <a:rPr sz="3400" b="1" spc="120" dirty="0">
                <a:solidFill>
                  <a:srgbClr val="ECECEC"/>
                </a:solidFill>
                <a:latin typeface="Arial"/>
                <a:cs typeface="Arial"/>
              </a:rPr>
              <a:t>ЭКОНОМИКА</a:t>
            </a:r>
            <a:endParaRPr sz="3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9821" y="4693148"/>
            <a:ext cx="5996305" cy="1397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2355850">
              <a:lnSpc>
                <a:spcPct val="117600"/>
              </a:lnSpc>
              <a:spcBef>
                <a:spcPts val="95"/>
              </a:spcBef>
            </a:pPr>
            <a:r>
              <a:rPr sz="2550" b="1" spc="-25" dirty="0">
                <a:solidFill>
                  <a:srgbClr val="ECECEC"/>
                </a:solidFill>
                <a:latin typeface="Arial"/>
                <a:cs typeface="Arial"/>
              </a:rPr>
              <a:t>НОВАЯ </a:t>
            </a:r>
            <a:r>
              <a:rPr sz="2550" b="1" spc="-20" dirty="0">
                <a:solidFill>
                  <a:srgbClr val="ECECEC"/>
                </a:solidFill>
                <a:latin typeface="Arial"/>
                <a:cs typeface="Arial"/>
              </a:rPr>
              <a:t> </a:t>
            </a:r>
            <a:r>
              <a:rPr sz="2550" b="1" spc="35" dirty="0">
                <a:solidFill>
                  <a:srgbClr val="ECECEC"/>
                </a:solidFill>
                <a:latin typeface="Arial"/>
                <a:cs typeface="Arial"/>
              </a:rPr>
              <a:t>ЭКОНОМИЧЕСКАЯ</a:t>
            </a:r>
            <a:r>
              <a:rPr sz="2550" b="1" spc="-95" dirty="0">
                <a:solidFill>
                  <a:srgbClr val="ECECEC"/>
                </a:solidFill>
                <a:latin typeface="Arial"/>
                <a:cs typeface="Arial"/>
              </a:rPr>
              <a:t> </a:t>
            </a:r>
            <a:r>
              <a:rPr sz="2550" b="1" spc="35" dirty="0">
                <a:solidFill>
                  <a:srgbClr val="ECECEC"/>
                </a:solidFill>
                <a:latin typeface="Arial"/>
                <a:cs typeface="Arial"/>
              </a:rPr>
              <a:t>АНТРОПОЛОГИЯ</a:t>
            </a:r>
            <a:endParaRPr sz="2550">
              <a:latin typeface="Arial"/>
              <a:cs typeface="Arial"/>
            </a:endParaRPr>
          </a:p>
          <a:p>
            <a:pPr marR="76835" algn="ctr">
              <a:lnSpc>
                <a:spcPct val="100000"/>
              </a:lnSpc>
              <a:spcBef>
                <a:spcPts val="540"/>
              </a:spcBef>
            </a:pPr>
            <a:r>
              <a:rPr sz="2550" spc="15" dirty="0">
                <a:solidFill>
                  <a:srgbClr val="ECECEC"/>
                </a:solidFill>
                <a:latin typeface="Microsoft Sans Serif"/>
                <a:cs typeface="Microsoft Sans Serif"/>
              </a:rPr>
              <a:t>Deep</a:t>
            </a:r>
            <a:r>
              <a:rPr sz="2550" spc="-2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550" spc="-20" dirty="0">
                <a:solidFill>
                  <a:srgbClr val="ECECEC"/>
                </a:solidFill>
                <a:latin typeface="Microsoft Sans Serif"/>
                <a:cs typeface="Microsoft Sans Serif"/>
              </a:rPr>
              <a:t>dive:</a:t>
            </a:r>
            <a:r>
              <a:rPr sz="2550" spc="-2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550" spc="40" dirty="0">
                <a:solidFill>
                  <a:srgbClr val="ECECEC"/>
                </a:solidFill>
                <a:latin typeface="Microsoft Sans Serif"/>
                <a:cs typeface="Microsoft Sans Serif"/>
              </a:rPr>
              <a:t>поколение</a:t>
            </a:r>
            <a:r>
              <a:rPr sz="2550" spc="-25" dirty="0">
                <a:solidFill>
                  <a:srgbClr val="ECECEC"/>
                </a:solidFill>
                <a:latin typeface="Microsoft Sans Serif"/>
                <a:cs typeface="Microsoft Sans Serif"/>
              </a:rPr>
              <a:t> </a:t>
            </a:r>
            <a:r>
              <a:rPr sz="2550" spc="-75" dirty="0">
                <a:solidFill>
                  <a:srgbClr val="ECECEC"/>
                </a:solidFill>
                <a:latin typeface="Microsoft Sans Serif"/>
                <a:cs typeface="Microsoft Sans Serif"/>
              </a:rPr>
              <a:t>Z</a:t>
            </a:r>
            <a:endParaRPr sz="25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1506" y="733627"/>
            <a:ext cx="17630774" cy="904874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250</Words>
  <Application>Microsoft Office PowerPoint</Application>
  <PresentationFormat>Произвольный</PresentationFormat>
  <Paragraphs>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КОД образовательных  программ</vt:lpstr>
      <vt:lpstr>Программа "КОД"</vt:lpstr>
      <vt:lpstr>Структура  программы</vt:lpstr>
      <vt:lpstr>Глобальные  тренды в</vt:lpstr>
      <vt:lpstr>Презентация PowerPoint</vt:lpstr>
      <vt:lpstr>Презентация PowerPoint</vt:lpstr>
      <vt:lpstr>Презентация PowerPoint</vt:lpstr>
      <vt:lpstr>УРБАНИЗАЦИЯ</vt:lpstr>
      <vt:lpstr>Презентация PowerPoint</vt:lpstr>
      <vt:lpstr>Лекция Дары  Мельник</vt:lpstr>
      <vt:lpstr>Бакалавриат</vt:lpstr>
      <vt:lpstr>Презентация PowerPoint</vt:lpstr>
      <vt:lpstr>Презентация PowerPoint</vt:lpstr>
      <vt:lpstr>В результате 1 модуля</vt:lpstr>
      <vt:lpstr>В результате 1 модуля</vt:lpstr>
      <vt:lpstr>В результате 1 модуля</vt:lpstr>
      <vt:lpstr>В результате 1 модуля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КОД образовательных программ</dc:title>
  <dc:creator>Evgeniya Logunova</dc:creator>
  <cp:keywords>DAE7xVQBkCY,BAENoyNyiFs</cp:keywords>
  <cp:lastModifiedBy>Копенкина Светлана И.</cp:lastModifiedBy>
  <cp:revision>1</cp:revision>
  <dcterms:created xsi:type="dcterms:W3CDTF">2022-03-23T08:14:12Z</dcterms:created>
  <dcterms:modified xsi:type="dcterms:W3CDTF">2022-03-23T11:59:17Z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2022-03-23T00:00:00Z</vt:filetime>
  </property>
  <property fmtid="{D5CDD505-2E9C-101B-9397-08002B2CF9AE}" pid="3" name="Creator">
    <vt:lpwstr>Canva</vt:lpwstr>
  </property>
  <property fmtid="{D5CDD505-2E9C-101B-9397-08002B2CF9AE}" pid="4" name="LastSaved">
    <vt:filetime>2022-03-23T00:00:00Z</vt:filetime>
  </property>
</Properties>
</file>